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7" r:id="rId2"/>
  </p:sldMasterIdLst>
  <p:notesMasterIdLst>
    <p:notesMasterId r:id="rId23"/>
  </p:notesMasterIdLst>
  <p:sldIdLst>
    <p:sldId id="256" r:id="rId3"/>
    <p:sldId id="444" r:id="rId4"/>
    <p:sldId id="445" r:id="rId5"/>
    <p:sldId id="442" r:id="rId6"/>
    <p:sldId id="465" r:id="rId7"/>
    <p:sldId id="448" r:id="rId8"/>
    <p:sldId id="446" r:id="rId9"/>
    <p:sldId id="447" r:id="rId10"/>
    <p:sldId id="449" r:id="rId11"/>
    <p:sldId id="460" r:id="rId12"/>
    <p:sldId id="464" r:id="rId13"/>
    <p:sldId id="463" r:id="rId14"/>
    <p:sldId id="450" r:id="rId15"/>
    <p:sldId id="451" r:id="rId16"/>
    <p:sldId id="452" r:id="rId17"/>
    <p:sldId id="453" r:id="rId18"/>
    <p:sldId id="454" r:id="rId19"/>
    <p:sldId id="455" r:id="rId20"/>
    <p:sldId id="466" r:id="rId21"/>
    <p:sldId id="459"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p:normalViewPr>
  <p:slideViewPr>
    <p:cSldViewPr snapToGrid="0" snapToObjects="1">
      <p:cViewPr varScale="1">
        <p:scale>
          <a:sx n="55" d="100"/>
          <a:sy n="55" d="100"/>
        </p:scale>
        <p:origin x="18" y="27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1D72AD9-0247-5A45-8884-17CD1A710DDA}" type="datetimeFigureOut">
              <a:rPr lang="en-US" smtClean="0"/>
              <a:t>11/26/2023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4EC7E3C-A695-1E44-B022-1E5C979C31FD}" type="slidenum">
              <a:rPr lang="en-US" smtClean="0"/>
              <a:t>‹#›</a:t>
            </a:fld>
            <a:endParaRPr lang="en-US"/>
          </a:p>
        </p:txBody>
      </p:sp>
    </p:spTree>
    <p:extLst>
      <p:ext uri="{BB962C8B-B14F-4D97-AF65-F5344CB8AC3E}">
        <p14:creationId xmlns:p14="http://schemas.microsoft.com/office/powerpoint/2010/main" val="2907446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Nambawan Super - 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FB5B2F-F843-924B-85D8-738DD424D70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C2B8E2-974C-334A-8706-E377EA2984C1}"/>
              </a:ext>
            </a:extLst>
          </p:cNvPr>
          <p:cNvSpPr>
            <a:spLocks noGrp="1"/>
          </p:cNvSpPr>
          <p:nvPr>
            <p:ph type="title" hasCustomPrompt="1"/>
          </p:nvPr>
        </p:nvSpPr>
        <p:spPr>
          <a:xfrm>
            <a:off x="492211" y="1556050"/>
            <a:ext cx="11207578" cy="1325563"/>
          </a:xfrm>
        </p:spPr>
        <p:txBody>
          <a:bodyPr/>
          <a:lstStyle>
            <a:lvl1pPr algn="l">
              <a:defRPr>
                <a:solidFill>
                  <a:schemeClr val="tx1"/>
                </a:solidFill>
              </a:defRPr>
            </a:lvl1pPr>
          </a:lstStyle>
          <a:p>
            <a:r>
              <a:rPr lang="en-GB" dirty="0"/>
              <a:t>Click to edit - Insert Slide Pack Title</a:t>
            </a:r>
            <a:endParaRPr lang="en-US" dirty="0"/>
          </a:p>
        </p:txBody>
      </p:sp>
      <p:sp>
        <p:nvSpPr>
          <p:cNvPr id="9" name="Text Placeholder 8">
            <a:extLst>
              <a:ext uri="{FF2B5EF4-FFF2-40B4-BE49-F238E27FC236}">
                <a16:creationId xmlns:a16="http://schemas.microsoft.com/office/drawing/2014/main" id="{A348360F-A179-5743-8647-55C315800D01}"/>
              </a:ext>
            </a:extLst>
          </p:cNvPr>
          <p:cNvSpPr>
            <a:spLocks noGrp="1"/>
          </p:cNvSpPr>
          <p:nvPr>
            <p:ph type="body" sz="quarter" idx="11" hasCustomPrompt="1"/>
          </p:nvPr>
        </p:nvSpPr>
        <p:spPr>
          <a:xfrm>
            <a:off x="492211" y="2880027"/>
            <a:ext cx="11207578" cy="976312"/>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to edit -</a:t>
            </a:r>
            <a:r>
              <a:rPr lang="en-US" dirty="0"/>
              <a:t> </a:t>
            </a:r>
            <a:r>
              <a:rPr lang="en-GB" dirty="0"/>
              <a:t>Insert Subtitle if needed</a:t>
            </a:r>
          </a:p>
        </p:txBody>
      </p:sp>
      <p:sp>
        <p:nvSpPr>
          <p:cNvPr id="11" name="Text Placeholder 10">
            <a:extLst>
              <a:ext uri="{FF2B5EF4-FFF2-40B4-BE49-F238E27FC236}">
                <a16:creationId xmlns:a16="http://schemas.microsoft.com/office/drawing/2014/main" id="{70AA5E83-1AEC-8342-9AAD-38166FB125DB}"/>
              </a:ext>
            </a:extLst>
          </p:cNvPr>
          <p:cNvSpPr>
            <a:spLocks noGrp="1"/>
          </p:cNvSpPr>
          <p:nvPr>
            <p:ph type="body" sz="quarter" idx="12" hasCustomPrompt="1"/>
          </p:nvPr>
        </p:nvSpPr>
        <p:spPr>
          <a:xfrm>
            <a:off x="492211" y="3856339"/>
            <a:ext cx="11207578" cy="976312"/>
          </a:xfrm>
          <a:prstGeom prst="rect">
            <a:avLst/>
          </a:prstGeom>
        </p:spPr>
        <p:txBody>
          <a:bodyPr anchor="ctr">
            <a:normAutofit/>
          </a:bodyPr>
          <a:lstStyle>
            <a:lvl1pPr marL="0" indent="0" algn="l">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 add date or presenter details</a:t>
            </a:r>
          </a:p>
        </p:txBody>
      </p:sp>
      <p:pic>
        <p:nvPicPr>
          <p:cNvPr id="14" name="Picture 13" descr="A picture containing drawing&#10;&#10;Description automatically generated">
            <a:extLst>
              <a:ext uri="{FF2B5EF4-FFF2-40B4-BE49-F238E27FC236}">
                <a16:creationId xmlns:a16="http://schemas.microsoft.com/office/drawing/2014/main" id="{39C20777-2BDD-554B-A8C3-5BAFD988C989}"/>
              </a:ext>
            </a:extLst>
          </p:cNvPr>
          <p:cNvPicPr>
            <a:picLocks noChangeAspect="1"/>
          </p:cNvPicPr>
          <p:nvPr userDrawn="1"/>
        </p:nvPicPr>
        <p:blipFill>
          <a:blip r:embed="rId3"/>
          <a:stretch>
            <a:fillRect/>
          </a:stretch>
        </p:blipFill>
        <p:spPr>
          <a:xfrm>
            <a:off x="9375403" y="4918413"/>
            <a:ext cx="2349099" cy="1325563"/>
          </a:xfrm>
          <a:prstGeom prst="rect">
            <a:avLst/>
          </a:prstGeom>
        </p:spPr>
      </p:pic>
    </p:spTree>
    <p:extLst>
      <p:ext uri="{BB962C8B-B14F-4D97-AF65-F5344CB8AC3E}">
        <p14:creationId xmlns:p14="http://schemas.microsoft.com/office/powerpoint/2010/main" val="3032224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Nambawan Super -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FB73-16CE-E842-8FFD-6ED89A1FA4F3}"/>
              </a:ext>
            </a:extLst>
          </p:cNvPr>
          <p:cNvSpPr>
            <a:spLocks noGrp="1"/>
          </p:cNvSpPr>
          <p:nvPr>
            <p:ph type="title"/>
          </p:nvPr>
        </p:nvSpPr>
        <p:spPr>
          <a:xfrm>
            <a:off x="492211" y="365126"/>
            <a:ext cx="11207578" cy="1095293"/>
          </a:xfrm>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0098DE78-9EF5-E84F-94D7-70C9D417EDF6}"/>
              </a:ext>
            </a:extLst>
          </p:cNvPr>
          <p:cNvSpPr>
            <a:spLocks noGrp="1"/>
          </p:cNvSpPr>
          <p:nvPr>
            <p:ph type="dt" sz="half" idx="10"/>
          </p:nvPr>
        </p:nvSpPr>
        <p:spPr/>
        <p:txBody>
          <a:bodyPr/>
          <a:lstStyle>
            <a:lvl1pPr>
              <a:defRPr>
                <a:solidFill>
                  <a:schemeClr val="accent6"/>
                </a:solidFill>
              </a:defRPr>
            </a:lvl1pPr>
          </a:lstStyle>
          <a:p>
            <a:fld id="{1B83DA48-6A4F-5B4F-A6B2-254B36C78490}" type="datetime4">
              <a:rPr lang="en-AU" smtClean="0"/>
              <a:pPr/>
              <a:t>26 November 2023</a:t>
            </a:fld>
            <a:endParaRPr lang="en-US"/>
          </a:p>
        </p:txBody>
      </p:sp>
      <p:sp>
        <p:nvSpPr>
          <p:cNvPr id="5" name="Footer Placeholder 4">
            <a:extLst>
              <a:ext uri="{FF2B5EF4-FFF2-40B4-BE49-F238E27FC236}">
                <a16:creationId xmlns:a16="http://schemas.microsoft.com/office/drawing/2014/main" id="{0F5A325B-23C7-7945-9134-4BF112496FE9}"/>
              </a:ext>
            </a:extLst>
          </p:cNvPr>
          <p:cNvSpPr>
            <a:spLocks noGrp="1"/>
          </p:cNvSpPr>
          <p:nvPr>
            <p:ph type="ftr" sz="quarter" idx="11"/>
          </p:nvPr>
        </p:nvSpPr>
        <p:spPr/>
        <p:txBody>
          <a:bodyPr/>
          <a:lstStyle>
            <a:lvl1pPr>
              <a:defRPr>
                <a:solidFill>
                  <a:schemeClr val="accent6"/>
                </a:solidFill>
              </a:defRPr>
            </a:lvl1pPr>
          </a:lstStyle>
          <a:p>
            <a:r>
              <a:rPr lang="en-US"/>
              <a:t>Commercial in Confidence</a:t>
            </a:r>
          </a:p>
        </p:txBody>
      </p:sp>
      <p:sp>
        <p:nvSpPr>
          <p:cNvPr id="6" name="Slide Number Placeholder 5">
            <a:extLst>
              <a:ext uri="{FF2B5EF4-FFF2-40B4-BE49-F238E27FC236}">
                <a16:creationId xmlns:a16="http://schemas.microsoft.com/office/drawing/2014/main" id="{CF9D62E2-610F-E74E-96F3-17BC74309A9B}"/>
              </a:ext>
            </a:extLst>
          </p:cNvPr>
          <p:cNvSpPr>
            <a:spLocks noGrp="1"/>
          </p:cNvSpPr>
          <p:nvPr>
            <p:ph type="sldNum" sz="quarter" idx="12"/>
          </p:nvPr>
        </p:nvSpPr>
        <p:spPr/>
        <p:txBody>
          <a:bodyPr/>
          <a:lstStyle>
            <a:lvl1pPr>
              <a:defRPr>
                <a:solidFill>
                  <a:schemeClr val="accent6"/>
                </a:solidFill>
              </a:defRPr>
            </a:lvl1pPr>
          </a:lstStyle>
          <a:p>
            <a:fld id="{D0BA8018-53CC-E048-A550-D420FD701F35}" type="slidenum">
              <a:rPr lang="en-US" smtClean="0"/>
              <a:pPr/>
              <a:t>‹#›</a:t>
            </a:fld>
            <a:endParaRPr lang="en-US"/>
          </a:p>
        </p:txBody>
      </p:sp>
      <p:sp>
        <p:nvSpPr>
          <p:cNvPr id="10" name="Text Placeholder 2">
            <a:extLst>
              <a:ext uri="{FF2B5EF4-FFF2-40B4-BE49-F238E27FC236}">
                <a16:creationId xmlns:a16="http://schemas.microsoft.com/office/drawing/2014/main" id="{2C93DE1A-1DE4-754D-9DE4-0F04DDEE990F}"/>
              </a:ext>
            </a:extLst>
          </p:cNvPr>
          <p:cNvSpPr>
            <a:spLocks noGrp="1"/>
          </p:cNvSpPr>
          <p:nvPr>
            <p:ph type="body" idx="1"/>
          </p:nvPr>
        </p:nvSpPr>
        <p:spPr>
          <a:xfrm>
            <a:off x="492212" y="1619142"/>
            <a:ext cx="5505364"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a:extLst>
              <a:ext uri="{FF2B5EF4-FFF2-40B4-BE49-F238E27FC236}">
                <a16:creationId xmlns:a16="http://schemas.microsoft.com/office/drawing/2014/main" id="{FB1E8728-5184-4F4B-B018-9FA38562CBA5}"/>
              </a:ext>
            </a:extLst>
          </p:cNvPr>
          <p:cNvSpPr>
            <a:spLocks noGrp="1"/>
          </p:cNvSpPr>
          <p:nvPr>
            <p:ph sz="half" idx="2"/>
          </p:nvPr>
        </p:nvSpPr>
        <p:spPr>
          <a:xfrm>
            <a:off x="492212" y="2505075"/>
            <a:ext cx="5505364" cy="36803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5FC33E86-7929-CD4E-B069-934D215E1966}"/>
              </a:ext>
            </a:extLst>
          </p:cNvPr>
          <p:cNvSpPr>
            <a:spLocks noGrp="1"/>
          </p:cNvSpPr>
          <p:nvPr>
            <p:ph type="body" sz="quarter" idx="3"/>
          </p:nvPr>
        </p:nvSpPr>
        <p:spPr>
          <a:xfrm>
            <a:off x="6172200" y="1619142"/>
            <a:ext cx="55275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a:extLst>
              <a:ext uri="{FF2B5EF4-FFF2-40B4-BE49-F238E27FC236}">
                <a16:creationId xmlns:a16="http://schemas.microsoft.com/office/drawing/2014/main" id="{82A8F48E-5134-D14D-8E76-0953EDB148A0}"/>
              </a:ext>
            </a:extLst>
          </p:cNvPr>
          <p:cNvSpPr>
            <a:spLocks noGrp="1"/>
          </p:cNvSpPr>
          <p:nvPr>
            <p:ph sz="quarter" idx="4"/>
          </p:nvPr>
        </p:nvSpPr>
        <p:spPr>
          <a:xfrm>
            <a:off x="6172200" y="2505075"/>
            <a:ext cx="5527588" cy="36803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a:extLst>
              <a:ext uri="{FF2B5EF4-FFF2-40B4-BE49-F238E27FC236}">
                <a16:creationId xmlns:a16="http://schemas.microsoft.com/office/drawing/2014/main" id="{42B372B0-E73A-4444-A7CC-6B3117CE6D0E}"/>
              </a:ext>
            </a:extLst>
          </p:cNvPr>
          <p:cNvCxnSpPr/>
          <p:nvPr userDrawn="1"/>
        </p:nvCxnSpPr>
        <p:spPr>
          <a:xfrm>
            <a:off x="492211" y="1480130"/>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E1861594-8F1F-544B-BBC4-98BE02B73176}"/>
              </a:ext>
            </a:extLst>
          </p:cNvPr>
          <p:cNvPicPr>
            <a:picLocks noChangeAspect="1"/>
          </p:cNvPicPr>
          <p:nvPr userDrawn="1"/>
        </p:nvPicPr>
        <p:blipFill>
          <a:blip r:embed="rId2"/>
          <a:stretch>
            <a:fillRect/>
          </a:stretch>
        </p:blipFill>
        <p:spPr>
          <a:xfrm>
            <a:off x="10013615" y="361006"/>
            <a:ext cx="1686174" cy="951484"/>
          </a:xfrm>
          <a:prstGeom prst="rect">
            <a:avLst/>
          </a:prstGeom>
        </p:spPr>
      </p:pic>
    </p:spTree>
    <p:extLst>
      <p:ext uri="{BB962C8B-B14F-4D97-AF65-F5344CB8AC3E}">
        <p14:creationId xmlns:p14="http://schemas.microsoft.com/office/powerpoint/2010/main" val="164247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Nambawan Super -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FB73-16CE-E842-8FFD-6ED89A1FA4F3}"/>
              </a:ext>
            </a:extLst>
          </p:cNvPr>
          <p:cNvSpPr>
            <a:spLocks noGrp="1"/>
          </p:cNvSpPr>
          <p:nvPr>
            <p:ph type="title"/>
          </p:nvPr>
        </p:nvSpPr>
        <p:spPr>
          <a:xfrm>
            <a:off x="492211" y="365126"/>
            <a:ext cx="11207578" cy="1095290"/>
          </a:xfrm>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0098DE78-9EF5-E84F-94D7-70C9D417EDF6}"/>
              </a:ext>
            </a:extLst>
          </p:cNvPr>
          <p:cNvSpPr>
            <a:spLocks noGrp="1"/>
          </p:cNvSpPr>
          <p:nvPr>
            <p:ph type="dt" sz="half" idx="10"/>
          </p:nvPr>
        </p:nvSpPr>
        <p:spPr/>
        <p:txBody>
          <a:bodyPr/>
          <a:lstStyle>
            <a:lvl1pPr>
              <a:defRPr>
                <a:solidFill>
                  <a:schemeClr val="accent6"/>
                </a:solidFill>
              </a:defRPr>
            </a:lvl1pPr>
          </a:lstStyle>
          <a:p>
            <a:fld id="{38B332CA-788C-064A-8015-2D041B82DFDF}" type="datetime4">
              <a:rPr lang="en-AU" smtClean="0"/>
              <a:pPr/>
              <a:t>26 November 2023</a:t>
            </a:fld>
            <a:endParaRPr lang="en-US"/>
          </a:p>
        </p:txBody>
      </p:sp>
      <p:sp>
        <p:nvSpPr>
          <p:cNvPr id="5" name="Footer Placeholder 4">
            <a:extLst>
              <a:ext uri="{FF2B5EF4-FFF2-40B4-BE49-F238E27FC236}">
                <a16:creationId xmlns:a16="http://schemas.microsoft.com/office/drawing/2014/main" id="{0F5A325B-23C7-7945-9134-4BF112496FE9}"/>
              </a:ext>
            </a:extLst>
          </p:cNvPr>
          <p:cNvSpPr>
            <a:spLocks noGrp="1"/>
          </p:cNvSpPr>
          <p:nvPr>
            <p:ph type="ftr" sz="quarter" idx="11"/>
          </p:nvPr>
        </p:nvSpPr>
        <p:spPr/>
        <p:txBody>
          <a:bodyPr/>
          <a:lstStyle>
            <a:lvl1pPr>
              <a:defRPr>
                <a:solidFill>
                  <a:schemeClr val="accent6"/>
                </a:solidFill>
              </a:defRPr>
            </a:lvl1pPr>
          </a:lstStyle>
          <a:p>
            <a:r>
              <a:rPr lang="en-US"/>
              <a:t>Commercial in Confidence</a:t>
            </a:r>
          </a:p>
        </p:txBody>
      </p:sp>
      <p:sp>
        <p:nvSpPr>
          <p:cNvPr id="6" name="Slide Number Placeholder 5">
            <a:extLst>
              <a:ext uri="{FF2B5EF4-FFF2-40B4-BE49-F238E27FC236}">
                <a16:creationId xmlns:a16="http://schemas.microsoft.com/office/drawing/2014/main" id="{CF9D62E2-610F-E74E-96F3-17BC74309A9B}"/>
              </a:ext>
            </a:extLst>
          </p:cNvPr>
          <p:cNvSpPr>
            <a:spLocks noGrp="1"/>
          </p:cNvSpPr>
          <p:nvPr>
            <p:ph type="sldNum" sz="quarter" idx="12"/>
          </p:nvPr>
        </p:nvSpPr>
        <p:spPr/>
        <p:txBody>
          <a:bodyPr/>
          <a:lstStyle>
            <a:lvl1pPr>
              <a:defRPr>
                <a:solidFill>
                  <a:schemeClr val="accent6"/>
                </a:solidFill>
              </a:defRPr>
            </a:lvl1pPr>
          </a:lstStyle>
          <a:p>
            <a:fld id="{D0BA8018-53CC-E048-A550-D420FD701F35}" type="slidenum">
              <a:rPr lang="en-US" smtClean="0"/>
              <a:pPr/>
              <a:t>‹#›</a:t>
            </a:fld>
            <a:endParaRPr lang="en-US"/>
          </a:p>
        </p:txBody>
      </p:sp>
      <p:sp>
        <p:nvSpPr>
          <p:cNvPr id="7" name="Content Placeholder 2">
            <a:extLst>
              <a:ext uri="{FF2B5EF4-FFF2-40B4-BE49-F238E27FC236}">
                <a16:creationId xmlns:a16="http://schemas.microsoft.com/office/drawing/2014/main" id="{914BD64F-7B1B-5E43-895B-3358C4D1A628}"/>
              </a:ext>
            </a:extLst>
          </p:cNvPr>
          <p:cNvSpPr>
            <a:spLocks noGrp="1"/>
          </p:cNvSpPr>
          <p:nvPr>
            <p:ph sz="half" idx="1"/>
          </p:nvPr>
        </p:nvSpPr>
        <p:spPr>
          <a:xfrm>
            <a:off x="492211" y="1628062"/>
            <a:ext cx="5527589" cy="455735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2CF52B3D-8448-C34F-9EE6-1D8F066DF8CF}"/>
              </a:ext>
            </a:extLst>
          </p:cNvPr>
          <p:cNvSpPr>
            <a:spLocks noGrp="1"/>
          </p:cNvSpPr>
          <p:nvPr>
            <p:ph sz="half" idx="2"/>
          </p:nvPr>
        </p:nvSpPr>
        <p:spPr>
          <a:xfrm>
            <a:off x="6172199" y="1628062"/>
            <a:ext cx="5527589" cy="455735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F7D4CEC-2F10-F542-B36E-0A7D69D47F17}"/>
              </a:ext>
            </a:extLst>
          </p:cNvPr>
          <p:cNvCxnSpPr/>
          <p:nvPr userDrawn="1"/>
        </p:nvCxnSpPr>
        <p:spPr>
          <a:xfrm>
            <a:off x="492211" y="1480130"/>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7BBF9650-DC7A-5443-8B41-6EFB26839B0A}"/>
              </a:ext>
            </a:extLst>
          </p:cNvPr>
          <p:cNvPicPr>
            <a:picLocks noChangeAspect="1"/>
          </p:cNvPicPr>
          <p:nvPr userDrawn="1"/>
        </p:nvPicPr>
        <p:blipFill>
          <a:blip r:embed="rId2"/>
          <a:stretch>
            <a:fillRect/>
          </a:stretch>
        </p:blipFill>
        <p:spPr>
          <a:xfrm>
            <a:off x="10013615" y="361006"/>
            <a:ext cx="1686174" cy="951484"/>
          </a:xfrm>
          <a:prstGeom prst="rect">
            <a:avLst/>
          </a:prstGeom>
        </p:spPr>
      </p:pic>
    </p:spTree>
    <p:extLst>
      <p:ext uri="{BB962C8B-B14F-4D97-AF65-F5344CB8AC3E}">
        <p14:creationId xmlns:p14="http://schemas.microsoft.com/office/powerpoint/2010/main" val="392074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Nambawan Super - 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38A39D-D3F5-3343-A161-09E5B4A6DDDE}"/>
              </a:ext>
            </a:extLst>
          </p:cNvPr>
          <p:cNvPicPr>
            <a:picLocks noChangeAspect="1"/>
          </p:cNvPicPr>
          <p:nvPr userDrawn="1"/>
        </p:nvPicPr>
        <p:blipFill>
          <a:blip r:embed="rId2"/>
          <a:src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0098DE78-9EF5-E84F-94D7-70C9D417EDF6}"/>
              </a:ext>
            </a:extLst>
          </p:cNvPr>
          <p:cNvSpPr>
            <a:spLocks noGrp="1"/>
          </p:cNvSpPr>
          <p:nvPr>
            <p:ph type="dt" sz="half" idx="10"/>
          </p:nvPr>
        </p:nvSpPr>
        <p:spPr>
          <a:xfrm>
            <a:off x="492211" y="6135352"/>
            <a:ext cx="2743200" cy="365125"/>
          </a:xfrm>
        </p:spPr>
        <p:txBody>
          <a:bodyPr/>
          <a:lstStyle>
            <a:lvl1pPr>
              <a:defRPr>
                <a:solidFill>
                  <a:schemeClr val="bg1"/>
                </a:solidFill>
              </a:defRPr>
            </a:lvl1pPr>
          </a:lstStyle>
          <a:p>
            <a:fld id="{1059D1F8-CBCB-A541-AEDF-8AFD9440E90A}" type="datetime4">
              <a:rPr lang="en-AU" smtClean="0"/>
              <a:t>26 November 2023</a:t>
            </a:fld>
            <a:endParaRPr lang="en-US"/>
          </a:p>
        </p:txBody>
      </p:sp>
      <p:sp>
        <p:nvSpPr>
          <p:cNvPr id="5" name="Footer Placeholder 4">
            <a:extLst>
              <a:ext uri="{FF2B5EF4-FFF2-40B4-BE49-F238E27FC236}">
                <a16:creationId xmlns:a16="http://schemas.microsoft.com/office/drawing/2014/main" id="{0F5A325B-23C7-7945-9134-4BF112496FE9}"/>
              </a:ext>
            </a:extLst>
          </p:cNvPr>
          <p:cNvSpPr>
            <a:spLocks noGrp="1"/>
          </p:cNvSpPr>
          <p:nvPr>
            <p:ph type="ftr" sz="quarter" idx="11"/>
          </p:nvPr>
        </p:nvSpPr>
        <p:spPr>
          <a:xfrm>
            <a:off x="4038600" y="6135352"/>
            <a:ext cx="4114800" cy="365125"/>
          </a:xfrm>
        </p:spPr>
        <p:txBody>
          <a:bodyPr/>
          <a:lstStyle>
            <a:lvl1pPr>
              <a:defRPr>
                <a:solidFill>
                  <a:schemeClr val="bg1"/>
                </a:solidFill>
              </a:defRPr>
            </a:lvl1pPr>
          </a:lstStyle>
          <a:p>
            <a:r>
              <a:rPr lang="en-US"/>
              <a:t>Commercial in Confidence</a:t>
            </a:r>
          </a:p>
        </p:txBody>
      </p:sp>
      <p:sp>
        <p:nvSpPr>
          <p:cNvPr id="6" name="Slide Number Placeholder 5">
            <a:extLst>
              <a:ext uri="{FF2B5EF4-FFF2-40B4-BE49-F238E27FC236}">
                <a16:creationId xmlns:a16="http://schemas.microsoft.com/office/drawing/2014/main" id="{CF9D62E2-610F-E74E-96F3-17BC74309A9B}"/>
              </a:ext>
            </a:extLst>
          </p:cNvPr>
          <p:cNvSpPr>
            <a:spLocks noGrp="1"/>
          </p:cNvSpPr>
          <p:nvPr>
            <p:ph type="sldNum" sz="quarter" idx="12"/>
          </p:nvPr>
        </p:nvSpPr>
        <p:spPr>
          <a:xfrm>
            <a:off x="8956589" y="6135352"/>
            <a:ext cx="2743200" cy="365125"/>
          </a:xfrm>
        </p:spPr>
        <p:txBody>
          <a:bodyPr/>
          <a:lstStyle>
            <a:lvl1pPr>
              <a:defRPr>
                <a:solidFill>
                  <a:schemeClr val="bg1"/>
                </a:solidFill>
              </a:defRPr>
            </a:lvl1pPr>
          </a:lstStyle>
          <a:p>
            <a:fld id="{D0BA8018-53CC-E048-A550-D420FD701F35}" type="slidenum">
              <a:rPr lang="en-US" smtClean="0"/>
              <a:pPr/>
              <a:t>‹#›</a:t>
            </a:fld>
            <a:endParaRPr lang="en-US"/>
          </a:p>
        </p:txBody>
      </p:sp>
      <p:pic>
        <p:nvPicPr>
          <p:cNvPr id="8" name="Picture 7" descr="A picture containing drawing&#10;&#10;Description automatically generated">
            <a:extLst>
              <a:ext uri="{FF2B5EF4-FFF2-40B4-BE49-F238E27FC236}">
                <a16:creationId xmlns:a16="http://schemas.microsoft.com/office/drawing/2014/main" id="{25979A4C-3CE4-5548-A08B-4EC97E8A8039}"/>
              </a:ext>
            </a:extLst>
          </p:cNvPr>
          <p:cNvPicPr>
            <a:picLocks noChangeAspect="1"/>
          </p:cNvPicPr>
          <p:nvPr userDrawn="1"/>
        </p:nvPicPr>
        <p:blipFill>
          <a:blip r:embed="rId3"/>
          <a:stretch>
            <a:fillRect/>
          </a:stretch>
        </p:blipFill>
        <p:spPr>
          <a:xfrm>
            <a:off x="10607039" y="361006"/>
            <a:ext cx="1092749" cy="616623"/>
          </a:xfrm>
          <a:prstGeom prst="rect">
            <a:avLst/>
          </a:prstGeom>
        </p:spPr>
      </p:pic>
    </p:spTree>
    <p:extLst>
      <p:ext uri="{BB962C8B-B14F-4D97-AF65-F5344CB8AC3E}">
        <p14:creationId xmlns:p14="http://schemas.microsoft.com/office/powerpoint/2010/main" val="1791755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Nambawan Super - Content with Caption">
    <p:spTree>
      <p:nvGrpSpPr>
        <p:cNvPr id="1" name=""/>
        <p:cNvGrpSpPr/>
        <p:nvPr/>
      </p:nvGrpSpPr>
      <p:grpSpPr>
        <a:xfrm>
          <a:off x="0" y="0"/>
          <a:ext cx="0" cy="0"/>
          <a:chOff x="0" y="0"/>
          <a:chExt cx="0" cy="0"/>
        </a:xfrm>
      </p:grpSpPr>
      <p:sp>
        <p:nvSpPr>
          <p:cNvPr id="18" name="Round Diagonal Corner of Rectangle 17">
            <a:extLst>
              <a:ext uri="{FF2B5EF4-FFF2-40B4-BE49-F238E27FC236}">
                <a16:creationId xmlns:a16="http://schemas.microsoft.com/office/drawing/2014/main" id="{4EB1E645-5860-8C4B-9525-A1EE8FDA1FCA}"/>
              </a:ext>
            </a:extLst>
          </p:cNvPr>
          <p:cNvSpPr/>
          <p:nvPr userDrawn="1"/>
        </p:nvSpPr>
        <p:spPr>
          <a:xfrm>
            <a:off x="492211" y="1371600"/>
            <a:ext cx="3375454" cy="4805359"/>
          </a:xfrm>
          <a:prstGeom prst="round2DiagRect">
            <a:avLst>
              <a:gd name="adj1" fmla="val 10077"/>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0">
            <a:extLst>
              <a:ext uri="{FF2B5EF4-FFF2-40B4-BE49-F238E27FC236}">
                <a16:creationId xmlns:a16="http://schemas.microsoft.com/office/drawing/2014/main" id="{4FEB97DB-CE20-B640-B93F-B126C73673D8}"/>
              </a:ext>
            </a:extLst>
          </p:cNvPr>
          <p:cNvSpPr>
            <a:spLocks noGrp="1"/>
          </p:cNvSpPr>
          <p:nvPr>
            <p:ph sz="quarter" idx="14"/>
          </p:nvPr>
        </p:nvSpPr>
        <p:spPr>
          <a:xfrm>
            <a:off x="4038600" y="1628062"/>
            <a:ext cx="7661189" cy="42611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4160009-A05D-A949-8018-80928DBA52DA}"/>
              </a:ext>
            </a:extLst>
          </p:cNvPr>
          <p:cNvSpPr>
            <a:spLocks noGrp="1"/>
          </p:cNvSpPr>
          <p:nvPr>
            <p:ph type="title" hasCustomPrompt="1"/>
          </p:nvPr>
        </p:nvSpPr>
        <p:spPr>
          <a:xfrm>
            <a:off x="492211" y="365126"/>
            <a:ext cx="11207578" cy="771692"/>
          </a:xfrm>
        </p:spPr>
        <p:txBody>
          <a:bodyPr>
            <a:normAutofit/>
          </a:bodyPr>
          <a:lstStyle>
            <a:lvl1pPr>
              <a:defRPr sz="3200"/>
            </a:lvl1pPr>
          </a:lstStyle>
          <a:p>
            <a:r>
              <a:rPr lang="en-GB" dirty="0"/>
              <a:t>Click to edit – Add Title</a:t>
            </a:r>
            <a:endParaRPr lang="en-US" dirty="0"/>
          </a:p>
        </p:txBody>
      </p:sp>
      <p:sp>
        <p:nvSpPr>
          <p:cNvPr id="5" name="Date Placeholder 4">
            <a:extLst>
              <a:ext uri="{FF2B5EF4-FFF2-40B4-BE49-F238E27FC236}">
                <a16:creationId xmlns:a16="http://schemas.microsoft.com/office/drawing/2014/main" id="{7375F0B6-AF12-1D40-89CD-6582800C66DF}"/>
              </a:ext>
            </a:extLst>
          </p:cNvPr>
          <p:cNvSpPr>
            <a:spLocks noGrp="1"/>
          </p:cNvSpPr>
          <p:nvPr>
            <p:ph type="dt" sz="half" idx="10"/>
          </p:nvPr>
        </p:nvSpPr>
        <p:spPr/>
        <p:txBody>
          <a:bodyPr/>
          <a:lstStyle>
            <a:lvl1pPr>
              <a:defRPr>
                <a:solidFill>
                  <a:schemeClr val="accent6"/>
                </a:solidFill>
              </a:defRPr>
            </a:lvl1pPr>
          </a:lstStyle>
          <a:p>
            <a:fld id="{1BD8C1FD-62C1-004B-93C4-FFDBB84217DE}" type="datetime4">
              <a:rPr lang="en-AU" smtClean="0"/>
              <a:pPr/>
              <a:t>26 November 2023</a:t>
            </a:fld>
            <a:endParaRPr lang="en-US"/>
          </a:p>
        </p:txBody>
      </p:sp>
      <p:sp>
        <p:nvSpPr>
          <p:cNvPr id="6" name="Footer Placeholder 5">
            <a:extLst>
              <a:ext uri="{FF2B5EF4-FFF2-40B4-BE49-F238E27FC236}">
                <a16:creationId xmlns:a16="http://schemas.microsoft.com/office/drawing/2014/main" id="{82FCA47F-7DBE-1D4A-BC59-A50EB91C729B}"/>
              </a:ext>
            </a:extLst>
          </p:cNvPr>
          <p:cNvSpPr>
            <a:spLocks noGrp="1"/>
          </p:cNvSpPr>
          <p:nvPr>
            <p:ph type="ftr" sz="quarter" idx="11"/>
          </p:nvPr>
        </p:nvSpPr>
        <p:spPr/>
        <p:txBody>
          <a:bodyPr/>
          <a:lstStyle>
            <a:lvl1pPr>
              <a:defRPr>
                <a:solidFill>
                  <a:schemeClr val="accent6"/>
                </a:solidFill>
              </a:defRPr>
            </a:lvl1pPr>
          </a:lstStyle>
          <a:p>
            <a:r>
              <a:rPr lang="en-US"/>
              <a:t>Commercial in Confidence</a:t>
            </a:r>
          </a:p>
        </p:txBody>
      </p:sp>
      <p:sp>
        <p:nvSpPr>
          <p:cNvPr id="7" name="Slide Number Placeholder 6">
            <a:extLst>
              <a:ext uri="{FF2B5EF4-FFF2-40B4-BE49-F238E27FC236}">
                <a16:creationId xmlns:a16="http://schemas.microsoft.com/office/drawing/2014/main" id="{6FE757EB-5665-3A41-ABEF-CA8B2EA43251}"/>
              </a:ext>
            </a:extLst>
          </p:cNvPr>
          <p:cNvSpPr>
            <a:spLocks noGrp="1"/>
          </p:cNvSpPr>
          <p:nvPr>
            <p:ph type="sldNum" sz="quarter" idx="12"/>
          </p:nvPr>
        </p:nvSpPr>
        <p:spPr/>
        <p:txBody>
          <a:bodyPr/>
          <a:lstStyle>
            <a:lvl1pPr>
              <a:defRPr>
                <a:solidFill>
                  <a:schemeClr val="accent6"/>
                </a:solidFill>
              </a:defRPr>
            </a:lvl1pPr>
          </a:lstStyle>
          <a:p>
            <a:fld id="{D0BA8018-53CC-E048-A550-D420FD701F35}" type="slidenum">
              <a:rPr lang="en-US" smtClean="0"/>
              <a:pPr/>
              <a:t>‹#›</a:t>
            </a:fld>
            <a:endParaRPr lang="en-US"/>
          </a:p>
        </p:txBody>
      </p:sp>
      <p:sp>
        <p:nvSpPr>
          <p:cNvPr id="12" name="Title 1">
            <a:extLst>
              <a:ext uri="{FF2B5EF4-FFF2-40B4-BE49-F238E27FC236}">
                <a16:creationId xmlns:a16="http://schemas.microsoft.com/office/drawing/2014/main" id="{6873733B-048A-1D41-96E7-0402A61EF8AC}"/>
              </a:ext>
            </a:extLst>
          </p:cNvPr>
          <p:cNvSpPr txBox="1">
            <a:spLocks/>
          </p:cNvSpPr>
          <p:nvPr userDrawn="1"/>
        </p:nvSpPr>
        <p:spPr>
          <a:xfrm>
            <a:off x="698500" y="1628062"/>
            <a:ext cx="2984501" cy="997219"/>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dirty="0">
                <a:solidFill>
                  <a:schemeClr val="bg1"/>
                </a:solidFill>
              </a:rPr>
              <a:t>Click to edit - Master title style</a:t>
            </a:r>
            <a:endParaRPr lang="en-US" dirty="0">
              <a:solidFill>
                <a:schemeClr val="bg1"/>
              </a:solidFill>
            </a:endParaRPr>
          </a:p>
        </p:txBody>
      </p:sp>
      <p:sp>
        <p:nvSpPr>
          <p:cNvPr id="13" name="Text Placeholder 3">
            <a:extLst>
              <a:ext uri="{FF2B5EF4-FFF2-40B4-BE49-F238E27FC236}">
                <a16:creationId xmlns:a16="http://schemas.microsoft.com/office/drawing/2014/main" id="{71AA979F-D363-304D-8932-537D2103C410}"/>
              </a:ext>
            </a:extLst>
          </p:cNvPr>
          <p:cNvSpPr>
            <a:spLocks noGrp="1"/>
          </p:cNvSpPr>
          <p:nvPr>
            <p:ph type="body" sz="half" idx="2"/>
          </p:nvPr>
        </p:nvSpPr>
        <p:spPr>
          <a:xfrm>
            <a:off x="698500" y="2687174"/>
            <a:ext cx="2984501" cy="3201992"/>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16" name="Straight Connector 15">
            <a:extLst>
              <a:ext uri="{FF2B5EF4-FFF2-40B4-BE49-F238E27FC236}">
                <a16:creationId xmlns:a16="http://schemas.microsoft.com/office/drawing/2014/main" id="{DC77832A-8CB4-A649-9A08-F6CA8B2FAFB7}"/>
              </a:ext>
            </a:extLst>
          </p:cNvPr>
          <p:cNvCxnSpPr/>
          <p:nvPr userDrawn="1"/>
        </p:nvCxnSpPr>
        <p:spPr>
          <a:xfrm>
            <a:off x="492211" y="1136818"/>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7" name="Picture 16" descr="A picture containing drawing&#10;&#10;Description automatically generated">
            <a:extLst>
              <a:ext uri="{FF2B5EF4-FFF2-40B4-BE49-F238E27FC236}">
                <a16:creationId xmlns:a16="http://schemas.microsoft.com/office/drawing/2014/main" id="{E19741DD-01E5-6D46-B780-86CB96868D56}"/>
              </a:ext>
            </a:extLst>
          </p:cNvPr>
          <p:cNvPicPr>
            <a:picLocks noChangeAspect="1"/>
          </p:cNvPicPr>
          <p:nvPr userDrawn="1"/>
        </p:nvPicPr>
        <p:blipFill>
          <a:blip r:embed="rId2"/>
          <a:stretch>
            <a:fillRect/>
          </a:stretch>
        </p:blipFill>
        <p:spPr>
          <a:xfrm>
            <a:off x="10607039" y="361006"/>
            <a:ext cx="1092749" cy="616623"/>
          </a:xfrm>
          <a:prstGeom prst="rect">
            <a:avLst/>
          </a:prstGeom>
        </p:spPr>
      </p:pic>
    </p:spTree>
    <p:extLst>
      <p:ext uri="{BB962C8B-B14F-4D97-AF65-F5344CB8AC3E}">
        <p14:creationId xmlns:p14="http://schemas.microsoft.com/office/powerpoint/2010/main" val="322845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Nambawan Super - Picture with Pictur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A40FD7F3-F63B-2D4B-A6EF-3279935E69FB}"/>
              </a:ext>
            </a:extLst>
          </p:cNvPr>
          <p:cNvSpPr>
            <a:spLocks noGrp="1"/>
          </p:cNvSpPr>
          <p:nvPr>
            <p:ph type="pic" idx="1"/>
          </p:nvPr>
        </p:nvSpPr>
        <p:spPr>
          <a:xfrm>
            <a:off x="4038601" y="1371600"/>
            <a:ext cx="7696542" cy="480535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a:extLst>
              <a:ext uri="{FF2B5EF4-FFF2-40B4-BE49-F238E27FC236}">
                <a16:creationId xmlns:a16="http://schemas.microsoft.com/office/drawing/2014/main" id="{44160009-A05D-A949-8018-80928DBA52DA}"/>
              </a:ext>
            </a:extLst>
          </p:cNvPr>
          <p:cNvSpPr>
            <a:spLocks noGrp="1"/>
          </p:cNvSpPr>
          <p:nvPr>
            <p:ph type="title" hasCustomPrompt="1"/>
          </p:nvPr>
        </p:nvSpPr>
        <p:spPr>
          <a:xfrm>
            <a:off x="492211" y="365126"/>
            <a:ext cx="11207578" cy="771692"/>
          </a:xfrm>
        </p:spPr>
        <p:txBody>
          <a:bodyPr>
            <a:normAutofit/>
          </a:bodyPr>
          <a:lstStyle>
            <a:lvl1pPr>
              <a:defRPr sz="3200"/>
            </a:lvl1pPr>
          </a:lstStyle>
          <a:p>
            <a:r>
              <a:rPr lang="en-GB" dirty="0"/>
              <a:t>Click to edit – Add Title</a:t>
            </a:r>
            <a:endParaRPr lang="en-US" dirty="0"/>
          </a:p>
        </p:txBody>
      </p:sp>
      <p:sp>
        <p:nvSpPr>
          <p:cNvPr id="5" name="Date Placeholder 4">
            <a:extLst>
              <a:ext uri="{FF2B5EF4-FFF2-40B4-BE49-F238E27FC236}">
                <a16:creationId xmlns:a16="http://schemas.microsoft.com/office/drawing/2014/main" id="{7375F0B6-AF12-1D40-89CD-6582800C66DF}"/>
              </a:ext>
            </a:extLst>
          </p:cNvPr>
          <p:cNvSpPr>
            <a:spLocks noGrp="1"/>
          </p:cNvSpPr>
          <p:nvPr>
            <p:ph type="dt" sz="half" idx="10"/>
          </p:nvPr>
        </p:nvSpPr>
        <p:spPr/>
        <p:txBody>
          <a:bodyPr/>
          <a:lstStyle>
            <a:lvl1pPr>
              <a:defRPr>
                <a:solidFill>
                  <a:schemeClr val="accent6"/>
                </a:solidFill>
              </a:defRPr>
            </a:lvl1pPr>
          </a:lstStyle>
          <a:p>
            <a:fld id="{7D7889B0-5F3F-E343-A2DB-A99828A3DE38}" type="datetime4">
              <a:rPr lang="en-AU" smtClean="0"/>
              <a:pPr/>
              <a:t>26 November 2023</a:t>
            </a:fld>
            <a:endParaRPr lang="en-US"/>
          </a:p>
        </p:txBody>
      </p:sp>
      <p:sp>
        <p:nvSpPr>
          <p:cNvPr id="6" name="Footer Placeholder 5">
            <a:extLst>
              <a:ext uri="{FF2B5EF4-FFF2-40B4-BE49-F238E27FC236}">
                <a16:creationId xmlns:a16="http://schemas.microsoft.com/office/drawing/2014/main" id="{82FCA47F-7DBE-1D4A-BC59-A50EB91C729B}"/>
              </a:ext>
            </a:extLst>
          </p:cNvPr>
          <p:cNvSpPr>
            <a:spLocks noGrp="1"/>
          </p:cNvSpPr>
          <p:nvPr>
            <p:ph type="ftr" sz="quarter" idx="11"/>
          </p:nvPr>
        </p:nvSpPr>
        <p:spPr/>
        <p:txBody>
          <a:bodyPr/>
          <a:lstStyle>
            <a:lvl1pPr>
              <a:defRPr>
                <a:solidFill>
                  <a:schemeClr val="accent6"/>
                </a:solidFill>
              </a:defRPr>
            </a:lvl1pPr>
          </a:lstStyle>
          <a:p>
            <a:r>
              <a:rPr lang="en-US"/>
              <a:t>Commercial in Confidence</a:t>
            </a:r>
          </a:p>
        </p:txBody>
      </p:sp>
      <p:sp>
        <p:nvSpPr>
          <p:cNvPr id="7" name="Slide Number Placeholder 6">
            <a:extLst>
              <a:ext uri="{FF2B5EF4-FFF2-40B4-BE49-F238E27FC236}">
                <a16:creationId xmlns:a16="http://schemas.microsoft.com/office/drawing/2014/main" id="{6FE757EB-5665-3A41-ABEF-CA8B2EA43251}"/>
              </a:ext>
            </a:extLst>
          </p:cNvPr>
          <p:cNvSpPr>
            <a:spLocks noGrp="1"/>
          </p:cNvSpPr>
          <p:nvPr>
            <p:ph type="sldNum" sz="quarter" idx="12"/>
          </p:nvPr>
        </p:nvSpPr>
        <p:spPr/>
        <p:txBody>
          <a:bodyPr/>
          <a:lstStyle>
            <a:lvl1pPr>
              <a:defRPr>
                <a:solidFill>
                  <a:schemeClr val="accent6"/>
                </a:solidFill>
              </a:defRPr>
            </a:lvl1pPr>
          </a:lstStyle>
          <a:p>
            <a:fld id="{D0BA8018-53CC-E048-A550-D420FD701F35}" type="slidenum">
              <a:rPr lang="en-US" smtClean="0"/>
              <a:pPr/>
              <a:t>‹#›</a:t>
            </a:fld>
            <a:endParaRPr lang="en-US"/>
          </a:p>
        </p:txBody>
      </p:sp>
      <p:cxnSp>
        <p:nvCxnSpPr>
          <p:cNvPr id="17" name="Straight Connector 16">
            <a:extLst>
              <a:ext uri="{FF2B5EF4-FFF2-40B4-BE49-F238E27FC236}">
                <a16:creationId xmlns:a16="http://schemas.microsoft.com/office/drawing/2014/main" id="{D3BF488B-0E62-0A45-8BF3-CF6BEF279B1D}"/>
              </a:ext>
            </a:extLst>
          </p:cNvPr>
          <p:cNvCxnSpPr/>
          <p:nvPr userDrawn="1"/>
        </p:nvCxnSpPr>
        <p:spPr>
          <a:xfrm>
            <a:off x="492211" y="1136818"/>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8" name="Picture 17" descr="A picture containing drawing&#10;&#10;Description automatically generated">
            <a:extLst>
              <a:ext uri="{FF2B5EF4-FFF2-40B4-BE49-F238E27FC236}">
                <a16:creationId xmlns:a16="http://schemas.microsoft.com/office/drawing/2014/main" id="{BC472804-FA34-444A-8235-1D33570C83B7}"/>
              </a:ext>
            </a:extLst>
          </p:cNvPr>
          <p:cNvPicPr>
            <a:picLocks noChangeAspect="1"/>
          </p:cNvPicPr>
          <p:nvPr userDrawn="1"/>
        </p:nvPicPr>
        <p:blipFill>
          <a:blip r:embed="rId2"/>
          <a:stretch>
            <a:fillRect/>
          </a:stretch>
        </p:blipFill>
        <p:spPr>
          <a:xfrm>
            <a:off x="10607039" y="361006"/>
            <a:ext cx="1092749" cy="616623"/>
          </a:xfrm>
          <a:prstGeom prst="rect">
            <a:avLst/>
          </a:prstGeom>
        </p:spPr>
      </p:pic>
      <p:sp>
        <p:nvSpPr>
          <p:cNvPr id="19" name="Round Diagonal Corner of Rectangle 18">
            <a:extLst>
              <a:ext uri="{FF2B5EF4-FFF2-40B4-BE49-F238E27FC236}">
                <a16:creationId xmlns:a16="http://schemas.microsoft.com/office/drawing/2014/main" id="{F19E4FB9-BE80-4444-A887-23A42AFD7A7C}"/>
              </a:ext>
            </a:extLst>
          </p:cNvPr>
          <p:cNvSpPr/>
          <p:nvPr userDrawn="1"/>
        </p:nvSpPr>
        <p:spPr>
          <a:xfrm>
            <a:off x="492211" y="1371600"/>
            <a:ext cx="3375454" cy="4805359"/>
          </a:xfrm>
          <a:prstGeom prst="round2DiagRect">
            <a:avLst>
              <a:gd name="adj1" fmla="val 10077"/>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CF49B1F-52BF-DC46-9581-0B1DBB37ED7C}"/>
              </a:ext>
            </a:extLst>
          </p:cNvPr>
          <p:cNvSpPr txBox="1">
            <a:spLocks/>
          </p:cNvSpPr>
          <p:nvPr userDrawn="1"/>
        </p:nvSpPr>
        <p:spPr>
          <a:xfrm>
            <a:off x="698500" y="1628062"/>
            <a:ext cx="2984501" cy="997219"/>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dirty="0">
                <a:solidFill>
                  <a:schemeClr val="bg1"/>
                </a:solidFill>
              </a:rPr>
              <a:t>Click to edit - Master title style</a:t>
            </a:r>
            <a:endParaRPr lang="en-US" dirty="0">
              <a:solidFill>
                <a:schemeClr val="bg1"/>
              </a:solidFill>
            </a:endParaRPr>
          </a:p>
        </p:txBody>
      </p:sp>
      <p:sp>
        <p:nvSpPr>
          <p:cNvPr id="21" name="Text Placeholder 3">
            <a:extLst>
              <a:ext uri="{FF2B5EF4-FFF2-40B4-BE49-F238E27FC236}">
                <a16:creationId xmlns:a16="http://schemas.microsoft.com/office/drawing/2014/main" id="{C9FF2BE2-743D-AE48-8232-A2ACF478E2B0}"/>
              </a:ext>
            </a:extLst>
          </p:cNvPr>
          <p:cNvSpPr>
            <a:spLocks noGrp="1"/>
          </p:cNvSpPr>
          <p:nvPr>
            <p:ph type="body" sz="half" idx="2"/>
          </p:nvPr>
        </p:nvSpPr>
        <p:spPr>
          <a:xfrm>
            <a:off x="698500" y="2687174"/>
            <a:ext cx="2984501" cy="3201992"/>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67956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Nambawan Super - 13 Nambawan Super - 3x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0009-A05D-A949-8018-80928DBA52DA}"/>
              </a:ext>
            </a:extLst>
          </p:cNvPr>
          <p:cNvSpPr>
            <a:spLocks noGrp="1"/>
          </p:cNvSpPr>
          <p:nvPr>
            <p:ph type="title" hasCustomPrompt="1"/>
          </p:nvPr>
        </p:nvSpPr>
        <p:spPr>
          <a:xfrm>
            <a:off x="492211" y="354240"/>
            <a:ext cx="11207578" cy="771692"/>
          </a:xfrm>
        </p:spPr>
        <p:txBody>
          <a:bodyPr>
            <a:normAutofit/>
          </a:bodyPr>
          <a:lstStyle>
            <a:lvl1pPr>
              <a:defRPr sz="3200"/>
            </a:lvl1pPr>
          </a:lstStyle>
          <a:p>
            <a:r>
              <a:rPr lang="en-GB" dirty="0"/>
              <a:t>Click to edit – Add Title</a:t>
            </a:r>
            <a:endParaRPr lang="en-US" dirty="0"/>
          </a:p>
        </p:txBody>
      </p:sp>
      <p:sp>
        <p:nvSpPr>
          <p:cNvPr id="5" name="Date Placeholder 4">
            <a:extLst>
              <a:ext uri="{FF2B5EF4-FFF2-40B4-BE49-F238E27FC236}">
                <a16:creationId xmlns:a16="http://schemas.microsoft.com/office/drawing/2014/main" id="{7375F0B6-AF12-1D40-89CD-6582800C66DF}"/>
              </a:ext>
            </a:extLst>
          </p:cNvPr>
          <p:cNvSpPr>
            <a:spLocks noGrp="1"/>
          </p:cNvSpPr>
          <p:nvPr>
            <p:ph type="dt" sz="half" idx="10"/>
          </p:nvPr>
        </p:nvSpPr>
        <p:spPr/>
        <p:txBody>
          <a:bodyPr/>
          <a:lstStyle>
            <a:lvl1pPr>
              <a:defRPr>
                <a:solidFill>
                  <a:schemeClr val="accent6"/>
                </a:solidFill>
              </a:defRPr>
            </a:lvl1pPr>
          </a:lstStyle>
          <a:p>
            <a:fld id="{328DC891-77CD-E541-A10B-860A233774A7}" type="datetime4">
              <a:rPr lang="en-AU" smtClean="0"/>
              <a:pPr/>
              <a:t>26 November 2023</a:t>
            </a:fld>
            <a:endParaRPr lang="en-US"/>
          </a:p>
        </p:txBody>
      </p:sp>
      <p:sp>
        <p:nvSpPr>
          <p:cNvPr id="6" name="Footer Placeholder 5">
            <a:extLst>
              <a:ext uri="{FF2B5EF4-FFF2-40B4-BE49-F238E27FC236}">
                <a16:creationId xmlns:a16="http://schemas.microsoft.com/office/drawing/2014/main" id="{82FCA47F-7DBE-1D4A-BC59-A50EB91C729B}"/>
              </a:ext>
            </a:extLst>
          </p:cNvPr>
          <p:cNvSpPr>
            <a:spLocks noGrp="1"/>
          </p:cNvSpPr>
          <p:nvPr>
            <p:ph type="ftr" sz="quarter" idx="11"/>
          </p:nvPr>
        </p:nvSpPr>
        <p:spPr/>
        <p:txBody>
          <a:bodyPr/>
          <a:lstStyle>
            <a:lvl1pPr>
              <a:defRPr>
                <a:solidFill>
                  <a:schemeClr val="accent6"/>
                </a:solidFill>
              </a:defRPr>
            </a:lvl1pPr>
          </a:lstStyle>
          <a:p>
            <a:r>
              <a:rPr lang="en-US"/>
              <a:t>Commercial in Confidence</a:t>
            </a:r>
          </a:p>
        </p:txBody>
      </p:sp>
      <p:sp>
        <p:nvSpPr>
          <p:cNvPr id="7" name="Slide Number Placeholder 6">
            <a:extLst>
              <a:ext uri="{FF2B5EF4-FFF2-40B4-BE49-F238E27FC236}">
                <a16:creationId xmlns:a16="http://schemas.microsoft.com/office/drawing/2014/main" id="{6FE757EB-5665-3A41-ABEF-CA8B2EA43251}"/>
              </a:ext>
            </a:extLst>
          </p:cNvPr>
          <p:cNvSpPr>
            <a:spLocks noGrp="1"/>
          </p:cNvSpPr>
          <p:nvPr>
            <p:ph type="sldNum" sz="quarter" idx="12"/>
          </p:nvPr>
        </p:nvSpPr>
        <p:spPr/>
        <p:txBody>
          <a:bodyPr/>
          <a:lstStyle>
            <a:lvl1pPr>
              <a:defRPr>
                <a:solidFill>
                  <a:schemeClr val="accent6"/>
                </a:solidFill>
              </a:defRPr>
            </a:lvl1pPr>
          </a:lstStyle>
          <a:p>
            <a:fld id="{D0BA8018-53CC-E048-A550-D420FD701F35}" type="slidenum">
              <a:rPr lang="en-US" smtClean="0"/>
              <a:pPr/>
              <a:t>‹#›</a:t>
            </a:fld>
            <a:endParaRPr lang="en-US"/>
          </a:p>
        </p:txBody>
      </p:sp>
      <p:sp>
        <p:nvSpPr>
          <p:cNvPr id="43" name="Round Diagonal Corner of Rectangle 42">
            <a:extLst>
              <a:ext uri="{FF2B5EF4-FFF2-40B4-BE49-F238E27FC236}">
                <a16:creationId xmlns:a16="http://schemas.microsoft.com/office/drawing/2014/main" id="{1080C5DF-CC65-0446-80B1-F4FAD464E9AB}"/>
              </a:ext>
            </a:extLst>
          </p:cNvPr>
          <p:cNvSpPr/>
          <p:nvPr userDrawn="1"/>
        </p:nvSpPr>
        <p:spPr>
          <a:xfrm>
            <a:off x="492210" y="1371601"/>
            <a:ext cx="3600000" cy="720000"/>
          </a:xfrm>
          <a:prstGeom prst="round2DiagRect">
            <a:avLst>
              <a:gd name="adj1" fmla="val 1007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8">
            <a:extLst>
              <a:ext uri="{FF2B5EF4-FFF2-40B4-BE49-F238E27FC236}">
                <a16:creationId xmlns:a16="http://schemas.microsoft.com/office/drawing/2014/main" id="{C054611A-C531-5148-9B95-28BB506E6119}"/>
              </a:ext>
            </a:extLst>
          </p:cNvPr>
          <p:cNvSpPr>
            <a:spLocks noGrp="1"/>
          </p:cNvSpPr>
          <p:nvPr>
            <p:ph sz="quarter" idx="13" hasCustomPrompt="1"/>
          </p:nvPr>
        </p:nvSpPr>
        <p:spPr>
          <a:xfrm>
            <a:off x="1697055" y="1501945"/>
            <a:ext cx="2224016" cy="503999"/>
          </a:xfrm>
          <a:prstGeom prst="rect">
            <a:avLst/>
          </a:prstGeom>
        </p:spPr>
        <p:txBody>
          <a:bodyPr anchor="ctr">
            <a:normAutofit/>
          </a:bodyPr>
          <a:lstStyle>
            <a:lvl1pPr marL="0" indent="0">
              <a:buNone/>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 Title</a:t>
            </a:r>
            <a:endParaRPr lang="en-US" dirty="0"/>
          </a:p>
        </p:txBody>
      </p:sp>
      <p:sp>
        <p:nvSpPr>
          <p:cNvPr id="45" name="Content Placeholder 10">
            <a:extLst>
              <a:ext uri="{FF2B5EF4-FFF2-40B4-BE49-F238E27FC236}">
                <a16:creationId xmlns:a16="http://schemas.microsoft.com/office/drawing/2014/main" id="{E299B7CF-544A-B040-A56A-4E118A23FAFF}"/>
              </a:ext>
            </a:extLst>
          </p:cNvPr>
          <p:cNvSpPr>
            <a:spLocks noGrp="1"/>
          </p:cNvSpPr>
          <p:nvPr>
            <p:ph sz="quarter" idx="14"/>
          </p:nvPr>
        </p:nvSpPr>
        <p:spPr>
          <a:xfrm>
            <a:off x="492211" y="2221944"/>
            <a:ext cx="3600000" cy="3955007"/>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Text Placeholder 4">
            <a:extLst>
              <a:ext uri="{FF2B5EF4-FFF2-40B4-BE49-F238E27FC236}">
                <a16:creationId xmlns:a16="http://schemas.microsoft.com/office/drawing/2014/main" id="{3A0CCAC5-8E7C-354D-96DF-A803DC8E55A5}"/>
              </a:ext>
            </a:extLst>
          </p:cNvPr>
          <p:cNvSpPr>
            <a:spLocks noGrp="1"/>
          </p:cNvSpPr>
          <p:nvPr>
            <p:ph type="body" sz="quarter" idx="15" hasCustomPrompt="1"/>
          </p:nvPr>
        </p:nvSpPr>
        <p:spPr>
          <a:xfrm>
            <a:off x="600699" y="1501945"/>
            <a:ext cx="1049861" cy="503999"/>
          </a:xfrm>
          <a:prstGeom prst="rect">
            <a:avLst/>
          </a:prstGeom>
          <a:noFill/>
          <a:ln>
            <a:noFill/>
          </a:ln>
        </p:spPr>
        <p:style>
          <a:lnRef idx="0">
            <a:scrgbClr r="0" g="0" b="0"/>
          </a:lnRef>
          <a:fillRef idx="0">
            <a:scrgbClr r="0" g="0" b="0"/>
          </a:fillRef>
          <a:effectRef idx="0">
            <a:scrgbClr r="0" g="0" b="0"/>
          </a:effectRef>
          <a:fontRef idx="minor">
            <a:schemeClr val="accent1"/>
          </a:fontRef>
        </p:style>
        <p:txBody>
          <a:bodyPr anchor="ctr">
            <a:noAutofit/>
          </a:bodyPr>
          <a:lstStyle>
            <a:lvl1pPr marL="0" indent="0">
              <a:buNone/>
              <a:defRPr sz="4800" b="1">
                <a:solidFill>
                  <a:schemeClr val="bg1"/>
                </a:solidFill>
              </a:defRPr>
            </a:lvl1pPr>
          </a:lstStyle>
          <a:p>
            <a:r>
              <a:rPr lang="en-US" dirty="0"/>
              <a:t>01</a:t>
            </a:r>
          </a:p>
        </p:txBody>
      </p:sp>
      <p:sp>
        <p:nvSpPr>
          <p:cNvPr id="47" name="Round Diagonal Corner of Rectangle 46">
            <a:extLst>
              <a:ext uri="{FF2B5EF4-FFF2-40B4-BE49-F238E27FC236}">
                <a16:creationId xmlns:a16="http://schemas.microsoft.com/office/drawing/2014/main" id="{109DD2A9-37F2-4541-AACE-53087E15DCC5}"/>
              </a:ext>
            </a:extLst>
          </p:cNvPr>
          <p:cNvSpPr/>
          <p:nvPr userDrawn="1"/>
        </p:nvSpPr>
        <p:spPr>
          <a:xfrm>
            <a:off x="4330740" y="1371601"/>
            <a:ext cx="3600000" cy="720000"/>
          </a:xfrm>
          <a:prstGeom prst="round2DiagRect">
            <a:avLst>
              <a:gd name="adj1" fmla="val 1007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ent Placeholder 8">
            <a:extLst>
              <a:ext uri="{FF2B5EF4-FFF2-40B4-BE49-F238E27FC236}">
                <a16:creationId xmlns:a16="http://schemas.microsoft.com/office/drawing/2014/main" id="{960F6EF8-259A-F140-8DF5-90AFC23F41CD}"/>
              </a:ext>
            </a:extLst>
          </p:cNvPr>
          <p:cNvSpPr>
            <a:spLocks noGrp="1"/>
          </p:cNvSpPr>
          <p:nvPr>
            <p:ph sz="quarter" idx="16" hasCustomPrompt="1"/>
          </p:nvPr>
        </p:nvSpPr>
        <p:spPr>
          <a:xfrm>
            <a:off x="5562837" y="1501945"/>
            <a:ext cx="2224016" cy="503999"/>
          </a:xfrm>
          <a:prstGeom prst="rect">
            <a:avLst/>
          </a:prstGeom>
        </p:spPr>
        <p:txBody>
          <a:bodyPr anchor="ctr">
            <a:normAutofit/>
          </a:bodyPr>
          <a:lstStyle>
            <a:lvl1pPr marL="0" indent="0">
              <a:buNone/>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 Title</a:t>
            </a:r>
            <a:endParaRPr lang="en-US" dirty="0"/>
          </a:p>
        </p:txBody>
      </p:sp>
      <p:sp>
        <p:nvSpPr>
          <p:cNvPr id="49" name="Content Placeholder 10">
            <a:extLst>
              <a:ext uri="{FF2B5EF4-FFF2-40B4-BE49-F238E27FC236}">
                <a16:creationId xmlns:a16="http://schemas.microsoft.com/office/drawing/2014/main" id="{A7C8BB74-83EC-DD43-BD70-34F2AF767F13}"/>
              </a:ext>
            </a:extLst>
          </p:cNvPr>
          <p:cNvSpPr>
            <a:spLocks noGrp="1"/>
          </p:cNvSpPr>
          <p:nvPr>
            <p:ph sz="quarter" idx="17"/>
          </p:nvPr>
        </p:nvSpPr>
        <p:spPr>
          <a:xfrm>
            <a:off x="4297045" y="2221944"/>
            <a:ext cx="3600000" cy="3955007"/>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0" name="Text Placeholder 4">
            <a:extLst>
              <a:ext uri="{FF2B5EF4-FFF2-40B4-BE49-F238E27FC236}">
                <a16:creationId xmlns:a16="http://schemas.microsoft.com/office/drawing/2014/main" id="{B7954890-8BC7-7B43-B164-921669829B78}"/>
              </a:ext>
            </a:extLst>
          </p:cNvPr>
          <p:cNvSpPr>
            <a:spLocks noGrp="1"/>
          </p:cNvSpPr>
          <p:nvPr>
            <p:ph type="body" sz="quarter" idx="18" hasCustomPrompt="1"/>
          </p:nvPr>
        </p:nvSpPr>
        <p:spPr>
          <a:xfrm>
            <a:off x="4466481" y="1501945"/>
            <a:ext cx="1049861" cy="503999"/>
          </a:xfrm>
          <a:prstGeom prst="rect">
            <a:avLst/>
          </a:prstGeom>
          <a:noFill/>
          <a:ln>
            <a:noFill/>
          </a:ln>
        </p:spPr>
        <p:style>
          <a:lnRef idx="0">
            <a:scrgbClr r="0" g="0" b="0"/>
          </a:lnRef>
          <a:fillRef idx="0">
            <a:scrgbClr r="0" g="0" b="0"/>
          </a:fillRef>
          <a:effectRef idx="0">
            <a:scrgbClr r="0" g="0" b="0"/>
          </a:effectRef>
          <a:fontRef idx="minor">
            <a:schemeClr val="accent1"/>
          </a:fontRef>
        </p:style>
        <p:txBody>
          <a:bodyPr anchor="ctr">
            <a:noAutofit/>
          </a:bodyPr>
          <a:lstStyle>
            <a:lvl1pPr marL="0" indent="0">
              <a:buNone/>
              <a:defRPr sz="4800" b="1">
                <a:solidFill>
                  <a:schemeClr val="bg1"/>
                </a:solidFill>
              </a:defRPr>
            </a:lvl1pPr>
          </a:lstStyle>
          <a:p>
            <a:r>
              <a:rPr lang="en-US" dirty="0"/>
              <a:t>02</a:t>
            </a:r>
          </a:p>
        </p:txBody>
      </p:sp>
      <p:sp>
        <p:nvSpPr>
          <p:cNvPr id="51" name="Round Diagonal Corner of Rectangle 50">
            <a:extLst>
              <a:ext uri="{FF2B5EF4-FFF2-40B4-BE49-F238E27FC236}">
                <a16:creationId xmlns:a16="http://schemas.microsoft.com/office/drawing/2014/main" id="{28F8E80D-A4D5-1141-8B83-150A13D9C011}"/>
              </a:ext>
            </a:extLst>
          </p:cNvPr>
          <p:cNvSpPr/>
          <p:nvPr userDrawn="1"/>
        </p:nvSpPr>
        <p:spPr>
          <a:xfrm>
            <a:off x="8101879" y="1371601"/>
            <a:ext cx="3600000" cy="720000"/>
          </a:xfrm>
          <a:prstGeom prst="round2DiagRect">
            <a:avLst>
              <a:gd name="adj1" fmla="val 1007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ontent Placeholder 8">
            <a:extLst>
              <a:ext uri="{FF2B5EF4-FFF2-40B4-BE49-F238E27FC236}">
                <a16:creationId xmlns:a16="http://schemas.microsoft.com/office/drawing/2014/main" id="{81278A6D-ADBF-6542-8DB5-4FFB420CFDBC}"/>
              </a:ext>
            </a:extLst>
          </p:cNvPr>
          <p:cNvSpPr>
            <a:spLocks noGrp="1"/>
          </p:cNvSpPr>
          <p:nvPr>
            <p:ph sz="quarter" idx="19" hasCustomPrompt="1"/>
          </p:nvPr>
        </p:nvSpPr>
        <p:spPr>
          <a:xfrm>
            <a:off x="9306724" y="1501945"/>
            <a:ext cx="2224016" cy="503999"/>
          </a:xfrm>
          <a:prstGeom prst="rect">
            <a:avLst/>
          </a:prstGeom>
        </p:spPr>
        <p:txBody>
          <a:bodyPr anchor="ctr">
            <a:normAutofit/>
          </a:bodyPr>
          <a:lstStyle>
            <a:lvl1pPr marL="0" indent="0">
              <a:buNone/>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 Title</a:t>
            </a:r>
            <a:endParaRPr lang="en-US" dirty="0"/>
          </a:p>
        </p:txBody>
      </p:sp>
      <p:sp>
        <p:nvSpPr>
          <p:cNvPr id="53" name="Content Placeholder 10">
            <a:extLst>
              <a:ext uri="{FF2B5EF4-FFF2-40B4-BE49-F238E27FC236}">
                <a16:creationId xmlns:a16="http://schemas.microsoft.com/office/drawing/2014/main" id="{A6BF3722-23AA-6B4F-9E11-CB9CB733F345}"/>
              </a:ext>
            </a:extLst>
          </p:cNvPr>
          <p:cNvSpPr>
            <a:spLocks noGrp="1"/>
          </p:cNvSpPr>
          <p:nvPr>
            <p:ph sz="quarter" idx="20"/>
          </p:nvPr>
        </p:nvSpPr>
        <p:spPr>
          <a:xfrm>
            <a:off x="8101880" y="2221944"/>
            <a:ext cx="3600000" cy="3955007"/>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4" name="Text Placeholder 4">
            <a:extLst>
              <a:ext uri="{FF2B5EF4-FFF2-40B4-BE49-F238E27FC236}">
                <a16:creationId xmlns:a16="http://schemas.microsoft.com/office/drawing/2014/main" id="{8070A10F-A080-2F41-9706-1CFB339B2CC0}"/>
              </a:ext>
            </a:extLst>
          </p:cNvPr>
          <p:cNvSpPr>
            <a:spLocks noGrp="1"/>
          </p:cNvSpPr>
          <p:nvPr>
            <p:ph type="body" sz="quarter" idx="21" hasCustomPrompt="1"/>
          </p:nvPr>
        </p:nvSpPr>
        <p:spPr>
          <a:xfrm>
            <a:off x="8210368" y="1501945"/>
            <a:ext cx="1049861" cy="503999"/>
          </a:xfrm>
          <a:prstGeom prst="rect">
            <a:avLst/>
          </a:prstGeom>
          <a:noFill/>
          <a:ln>
            <a:noFill/>
          </a:ln>
        </p:spPr>
        <p:style>
          <a:lnRef idx="0">
            <a:scrgbClr r="0" g="0" b="0"/>
          </a:lnRef>
          <a:fillRef idx="0">
            <a:scrgbClr r="0" g="0" b="0"/>
          </a:fillRef>
          <a:effectRef idx="0">
            <a:scrgbClr r="0" g="0" b="0"/>
          </a:effectRef>
          <a:fontRef idx="minor">
            <a:schemeClr val="accent1"/>
          </a:fontRef>
        </p:style>
        <p:txBody>
          <a:bodyPr anchor="ctr">
            <a:noAutofit/>
          </a:bodyPr>
          <a:lstStyle>
            <a:lvl1pPr marL="0" indent="0">
              <a:buNone/>
              <a:defRPr sz="4800" b="1">
                <a:solidFill>
                  <a:schemeClr val="bg1"/>
                </a:solidFill>
              </a:defRPr>
            </a:lvl1pPr>
          </a:lstStyle>
          <a:p>
            <a:r>
              <a:rPr lang="en-US" dirty="0"/>
              <a:t>03</a:t>
            </a:r>
          </a:p>
        </p:txBody>
      </p:sp>
      <p:cxnSp>
        <p:nvCxnSpPr>
          <p:cNvPr id="21" name="Straight Connector 20">
            <a:extLst>
              <a:ext uri="{FF2B5EF4-FFF2-40B4-BE49-F238E27FC236}">
                <a16:creationId xmlns:a16="http://schemas.microsoft.com/office/drawing/2014/main" id="{F56C2CB3-5B9D-0241-B7D1-CA0795C38A56}"/>
              </a:ext>
            </a:extLst>
          </p:cNvPr>
          <p:cNvCxnSpPr/>
          <p:nvPr userDrawn="1"/>
        </p:nvCxnSpPr>
        <p:spPr>
          <a:xfrm>
            <a:off x="492211" y="1136818"/>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22" name="Picture 21" descr="A picture containing drawing&#10;&#10;Description automatically generated">
            <a:extLst>
              <a:ext uri="{FF2B5EF4-FFF2-40B4-BE49-F238E27FC236}">
                <a16:creationId xmlns:a16="http://schemas.microsoft.com/office/drawing/2014/main" id="{1BB200AA-386C-4743-9ED7-FACCB5EE3334}"/>
              </a:ext>
            </a:extLst>
          </p:cNvPr>
          <p:cNvPicPr>
            <a:picLocks noChangeAspect="1"/>
          </p:cNvPicPr>
          <p:nvPr userDrawn="1"/>
        </p:nvPicPr>
        <p:blipFill>
          <a:blip r:embed="rId2"/>
          <a:stretch>
            <a:fillRect/>
          </a:stretch>
        </p:blipFill>
        <p:spPr>
          <a:xfrm>
            <a:off x="10607039" y="361006"/>
            <a:ext cx="1092749" cy="616623"/>
          </a:xfrm>
          <a:prstGeom prst="rect">
            <a:avLst/>
          </a:prstGeom>
        </p:spPr>
      </p:pic>
    </p:spTree>
    <p:extLst>
      <p:ext uri="{BB962C8B-B14F-4D97-AF65-F5344CB8AC3E}">
        <p14:creationId xmlns:p14="http://schemas.microsoft.com/office/powerpoint/2010/main" val="1135612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Nambawan Super - Title Only Lower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0009-A05D-A949-8018-80928DBA52DA}"/>
              </a:ext>
            </a:extLst>
          </p:cNvPr>
          <p:cNvSpPr>
            <a:spLocks noGrp="1"/>
          </p:cNvSpPr>
          <p:nvPr>
            <p:ph type="title" hasCustomPrompt="1"/>
          </p:nvPr>
        </p:nvSpPr>
        <p:spPr>
          <a:xfrm>
            <a:off x="492211" y="365126"/>
            <a:ext cx="11207578" cy="771692"/>
          </a:xfrm>
        </p:spPr>
        <p:txBody>
          <a:bodyPr>
            <a:normAutofit/>
          </a:bodyPr>
          <a:lstStyle>
            <a:lvl1pPr>
              <a:defRPr sz="3200"/>
            </a:lvl1pPr>
          </a:lstStyle>
          <a:p>
            <a:r>
              <a:rPr lang="en-GB" dirty="0"/>
              <a:t>Click to edit – Add Title</a:t>
            </a:r>
            <a:endParaRPr lang="en-US" dirty="0"/>
          </a:p>
        </p:txBody>
      </p:sp>
      <p:sp>
        <p:nvSpPr>
          <p:cNvPr id="5" name="Date Placeholder 4">
            <a:extLst>
              <a:ext uri="{FF2B5EF4-FFF2-40B4-BE49-F238E27FC236}">
                <a16:creationId xmlns:a16="http://schemas.microsoft.com/office/drawing/2014/main" id="{7375F0B6-AF12-1D40-89CD-6582800C66DF}"/>
              </a:ext>
            </a:extLst>
          </p:cNvPr>
          <p:cNvSpPr>
            <a:spLocks noGrp="1"/>
          </p:cNvSpPr>
          <p:nvPr>
            <p:ph type="dt" sz="half" idx="10"/>
          </p:nvPr>
        </p:nvSpPr>
        <p:spPr/>
        <p:txBody>
          <a:bodyPr/>
          <a:lstStyle>
            <a:lvl1pPr>
              <a:defRPr>
                <a:solidFill>
                  <a:schemeClr val="accent6"/>
                </a:solidFill>
              </a:defRPr>
            </a:lvl1pPr>
          </a:lstStyle>
          <a:p>
            <a:fld id="{BC1A8337-0B91-684D-8D0D-A98D82167452}" type="datetime4">
              <a:rPr lang="en-AU" smtClean="0"/>
              <a:pPr/>
              <a:t>26 November 2023</a:t>
            </a:fld>
            <a:endParaRPr lang="en-US"/>
          </a:p>
        </p:txBody>
      </p:sp>
      <p:sp>
        <p:nvSpPr>
          <p:cNvPr id="6" name="Footer Placeholder 5">
            <a:extLst>
              <a:ext uri="{FF2B5EF4-FFF2-40B4-BE49-F238E27FC236}">
                <a16:creationId xmlns:a16="http://schemas.microsoft.com/office/drawing/2014/main" id="{82FCA47F-7DBE-1D4A-BC59-A50EB91C729B}"/>
              </a:ext>
            </a:extLst>
          </p:cNvPr>
          <p:cNvSpPr>
            <a:spLocks noGrp="1"/>
          </p:cNvSpPr>
          <p:nvPr>
            <p:ph type="ftr" sz="quarter" idx="11"/>
          </p:nvPr>
        </p:nvSpPr>
        <p:spPr/>
        <p:txBody>
          <a:bodyPr/>
          <a:lstStyle>
            <a:lvl1pPr>
              <a:defRPr>
                <a:solidFill>
                  <a:schemeClr val="accent6"/>
                </a:solidFill>
              </a:defRPr>
            </a:lvl1pPr>
          </a:lstStyle>
          <a:p>
            <a:r>
              <a:rPr lang="en-US"/>
              <a:t>Commercial in Confidence</a:t>
            </a:r>
          </a:p>
        </p:txBody>
      </p:sp>
      <p:sp>
        <p:nvSpPr>
          <p:cNvPr id="7" name="Slide Number Placeholder 6">
            <a:extLst>
              <a:ext uri="{FF2B5EF4-FFF2-40B4-BE49-F238E27FC236}">
                <a16:creationId xmlns:a16="http://schemas.microsoft.com/office/drawing/2014/main" id="{6FE757EB-5665-3A41-ABEF-CA8B2EA43251}"/>
              </a:ext>
            </a:extLst>
          </p:cNvPr>
          <p:cNvSpPr>
            <a:spLocks noGrp="1"/>
          </p:cNvSpPr>
          <p:nvPr>
            <p:ph type="sldNum" sz="quarter" idx="12"/>
          </p:nvPr>
        </p:nvSpPr>
        <p:spPr/>
        <p:txBody>
          <a:bodyPr/>
          <a:lstStyle>
            <a:lvl1pPr>
              <a:defRPr>
                <a:solidFill>
                  <a:schemeClr val="accent6"/>
                </a:solidFill>
              </a:defRPr>
            </a:lvl1pPr>
          </a:lstStyle>
          <a:p>
            <a:fld id="{D0BA8018-53CC-E048-A550-D420FD701F35}" type="slidenum">
              <a:rPr lang="en-US" smtClean="0"/>
              <a:pPr/>
              <a:t>‹#›</a:t>
            </a:fld>
            <a:endParaRPr lang="en-US"/>
          </a:p>
        </p:txBody>
      </p:sp>
      <p:pic>
        <p:nvPicPr>
          <p:cNvPr id="20" name="Picture 19" descr="A picture containing drawing&#10;&#10;Description automatically generated">
            <a:extLst>
              <a:ext uri="{FF2B5EF4-FFF2-40B4-BE49-F238E27FC236}">
                <a16:creationId xmlns:a16="http://schemas.microsoft.com/office/drawing/2014/main" id="{C1EF721C-0DBF-9D4C-94D6-B82EA5D1D4E4}"/>
              </a:ext>
            </a:extLst>
          </p:cNvPr>
          <p:cNvPicPr>
            <a:picLocks noChangeAspect="1"/>
          </p:cNvPicPr>
          <p:nvPr userDrawn="1"/>
        </p:nvPicPr>
        <p:blipFill>
          <a:blip r:embed="rId2"/>
          <a:stretch>
            <a:fillRect/>
          </a:stretch>
        </p:blipFill>
        <p:spPr>
          <a:xfrm>
            <a:off x="9707569" y="5556092"/>
            <a:ext cx="1992220" cy="569665"/>
          </a:xfrm>
          <a:prstGeom prst="rect">
            <a:avLst/>
          </a:prstGeom>
        </p:spPr>
      </p:pic>
      <p:cxnSp>
        <p:nvCxnSpPr>
          <p:cNvPr id="9" name="Straight Connector 8">
            <a:extLst>
              <a:ext uri="{FF2B5EF4-FFF2-40B4-BE49-F238E27FC236}">
                <a16:creationId xmlns:a16="http://schemas.microsoft.com/office/drawing/2014/main" id="{CA4800CE-B880-CD48-9A32-1925569872E8}"/>
              </a:ext>
            </a:extLst>
          </p:cNvPr>
          <p:cNvCxnSpPr/>
          <p:nvPr userDrawn="1"/>
        </p:nvCxnSpPr>
        <p:spPr>
          <a:xfrm>
            <a:off x="492211" y="1136818"/>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913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Nambawan Super - 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FB5B2F-F843-924B-85D8-738DD424D70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C2B8E2-974C-334A-8706-E377EA2984C1}"/>
              </a:ext>
            </a:extLst>
          </p:cNvPr>
          <p:cNvSpPr>
            <a:spLocks noGrp="1"/>
          </p:cNvSpPr>
          <p:nvPr>
            <p:ph type="title" hasCustomPrompt="1"/>
          </p:nvPr>
        </p:nvSpPr>
        <p:spPr>
          <a:xfrm>
            <a:off x="492211" y="1556050"/>
            <a:ext cx="11207578" cy="1325563"/>
          </a:xfrm>
        </p:spPr>
        <p:txBody>
          <a:bodyPr/>
          <a:lstStyle>
            <a:lvl1pPr algn="l">
              <a:defRPr>
                <a:solidFill>
                  <a:schemeClr val="tx1"/>
                </a:solidFill>
              </a:defRPr>
            </a:lvl1pPr>
          </a:lstStyle>
          <a:p>
            <a:r>
              <a:rPr lang="en-GB" dirty="0"/>
              <a:t>Click to edit - Insert Slide Pack Title</a:t>
            </a:r>
            <a:endParaRPr lang="en-US" dirty="0"/>
          </a:p>
        </p:txBody>
      </p:sp>
      <p:sp>
        <p:nvSpPr>
          <p:cNvPr id="9" name="Text Placeholder 8">
            <a:extLst>
              <a:ext uri="{FF2B5EF4-FFF2-40B4-BE49-F238E27FC236}">
                <a16:creationId xmlns:a16="http://schemas.microsoft.com/office/drawing/2014/main" id="{A348360F-A179-5743-8647-55C315800D01}"/>
              </a:ext>
            </a:extLst>
          </p:cNvPr>
          <p:cNvSpPr>
            <a:spLocks noGrp="1"/>
          </p:cNvSpPr>
          <p:nvPr>
            <p:ph type="body" sz="quarter" idx="11" hasCustomPrompt="1"/>
          </p:nvPr>
        </p:nvSpPr>
        <p:spPr>
          <a:xfrm>
            <a:off x="492211" y="2880027"/>
            <a:ext cx="11207578" cy="976312"/>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to edit -</a:t>
            </a:r>
            <a:r>
              <a:rPr lang="en-US" dirty="0"/>
              <a:t> </a:t>
            </a:r>
            <a:r>
              <a:rPr lang="en-GB" dirty="0"/>
              <a:t>Insert Subtitle if needed</a:t>
            </a:r>
          </a:p>
        </p:txBody>
      </p:sp>
      <p:sp>
        <p:nvSpPr>
          <p:cNvPr id="11" name="Text Placeholder 10">
            <a:extLst>
              <a:ext uri="{FF2B5EF4-FFF2-40B4-BE49-F238E27FC236}">
                <a16:creationId xmlns:a16="http://schemas.microsoft.com/office/drawing/2014/main" id="{70AA5E83-1AEC-8342-9AAD-38166FB125DB}"/>
              </a:ext>
            </a:extLst>
          </p:cNvPr>
          <p:cNvSpPr>
            <a:spLocks noGrp="1"/>
          </p:cNvSpPr>
          <p:nvPr>
            <p:ph type="body" sz="quarter" idx="12" hasCustomPrompt="1"/>
          </p:nvPr>
        </p:nvSpPr>
        <p:spPr>
          <a:xfrm>
            <a:off x="492211" y="3856339"/>
            <a:ext cx="11207578" cy="976312"/>
          </a:xfrm>
          <a:prstGeom prst="rect">
            <a:avLst/>
          </a:prstGeom>
        </p:spPr>
        <p:txBody>
          <a:bodyPr anchor="ctr">
            <a:normAutofit/>
          </a:bodyPr>
          <a:lstStyle>
            <a:lvl1pPr marL="0" indent="0" algn="l">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 add date or presenter details</a:t>
            </a:r>
          </a:p>
        </p:txBody>
      </p:sp>
      <p:pic>
        <p:nvPicPr>
          <p:cNvPr id="14" name="Picture 13" descr="A picture containing drawing&#10;&#10;Description automatically generated">
            <a:extLst>
              <a:ext uri="{FF2B5EF4-FFF2-40B4-BE49-F238E27FC236}">
                <a16:creationId xmlns:a16="http://schemas.microsoft.com/office/drawing/2014/main" id="{39C20777-2BDD-554B-A8C3-5BAFD988C989}"/>
              </a:ext>
            </a:extLst>
          </p:cNvPr>
          <p:cNvPicPr>
            <a:picLocks noChangeAspect="1"/>
          </p:cNvPicPr>
          <p:nvPr userDrawn="1"/>
        </p:nvPicPr>
        <p:blipFill>
          <a:blip r:embed="rId3"/>
          <a:stretch>
            <a:fillRect/>
          </a:stretch>
        </p:blipFill>
        <p:spPr>
          <a:xfrm>
            <a:off x="9375403" y="4918413"/>
            <a:ext cx="2349099" cy="1325563"/>
          </a:xfrm>
          <a:prstGeom prst="rect">
            <a:avLst/>
          </a:prstGeom>
        </p:spPr>
      </p:pic>
    </p:spTree>
    <p:extLst>
      <p:ext uri="{BB962C8B-B14F-4D97-AF65-F5344CB8AC3E}">
        <p14:creationId xmlns:p14="http://schemas.microsoft.com/office/powerpoint/2010/main" val="3682406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Nambawan Super -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FB73-16CE-E842-8FFD-6ED89A1FA4F3}"/>
              </a:ext>
            </a:extLst>
          </p:cNvPr>
          <p:cNvSpPr>
            <a:spLocks noGrp="1"/>
          </p:cNvSpPr>
          <p:nvPr>
            <p:ph type="title" hasCustomPrompt="1"/>
          </p:nvPr>
        </p:nvSpPr>
        <p:spPr>
          <a:xfrm>
            <a:off x="492211" y="365126"/>
            <a:ext cx="11207578" cy="1086832"/>
          </a:xfrm>
        </p:spPr>
        <p:txBody>
          <a:bodyPr/>
          <a:lstStyle/>
          <a:p>
            <a:r>
              <a:rPr lang="en-GB" dirty="0"/>
              <a:t>Agenda</a:t>
            </a:r>
            <a:endParaRPr lang="en-US" dirty="0"/>
          </a:p>
        </p:txBody>
      </p:sp>
      <p:sp>
        <p:nvSpPr>
          <p:cNvPr id="3" name="Content Placeholder 2">
            <a:extLst>
              <a:ext uri="{FF2B5EF4-FFF2-40B4-BE49-F238E27FC236}">
                <a16:creationId xmlns:a16="http://schemas.microsoft.com/office/drawing/2014/main" id="{A5C802C2-3D11-874E-B46C-9AE99C7DA84C}"/>
              </a:ext>
            </a:extLst>
          </p:cNvPr>
          <p:cNvSpPr>
            <a:spLocks noGrp="1"/>
          </p:cNvSpPr>
          <p:nvPr>
            <p:ph idx="1" hasCustomPrompt="1"/>
          </p:nvPr>
        </p:nvSpPr>
        <p:spPr>
          <a:xfrm>
            <a:off x="1680282" y="2400815"/>
            <a:ext cx="4114801" cy="485089"/>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 Insert Item</a:t>
            </a:r>
            <a:endParaRPr lang="en-US" dirty="0"/>
          </a:p>
        </p:txBody>
      </p:sp>
      <p:sp>
        <p:nvSpPr>
          <p:cNvPr id="4" name="Date Placeholder 3">
            <a:extLst>
              <a:ext uri="{FF2B5EF4-FFF2-40B4-BE49-F238E27FC236}">
                <a16:creationId xmlns:a16="http://schemas.microsoft.com/office/drawing/2014/main" id="{0098DE78-9EF5-E84F-94D7-70C9D417EDF6}"/>
              </a:ext>
            </a:extLst>
          </p:cNvPr>
          <p:cNvSpPr>
            <a:spLocks noGrp="1"/>
          </p:cNvSpPr>
          <p:nvPr>
            <p:ph type="dt" sz="half" idx="10"/>
          </p:nvPr>
        </p:nvSpPr>
        <p:spPr/>
        <p:txBody>
          <a:bodyPr/>
          <a:lstStyle>
            <a:lvl1pPr>
              <a:defRPr>
                <a:solidFill>
                  <a:schemeClr val="bg1">
                    <a:lumMod val="50000"/>
                  </a:schemeClr>
                </a:solidFill>
              </a:defRPr>
            </a:lvl1pPr>
          </a:lstStyle>
          <a:p>
            <a:fld id="{53B34C25-3CA6-4B41-94E0-CB66B356F471}" type="datetime4">
              <a:rPr lang="en-AU" smtClean="0"/>
              <a:pPr/>
              <a:t>26 November 2023</a:t>
            </a:fld>
            <a:endParaRPr lang="en-US"/>
          </a:p>
        </p:txBody>
      </p:sp>
      <p:sp>
        <p:nvSpPr>
          <p:cNvPr id="5" name="Footer Placeholder 4">
            <a:extLst>
              <a:ext uri="{FF2B5EF4-FFF2-40B4-BE49-F238E27FC236}">
                <a16:creationId xmlns:a16="http://schemas.microsoft.com/office/drawing/2014/main" id="{0F5A325B-23C7-7945-9134-4BF112496FE9}"/>
              </a:ext>
            </a:extLst>
          </p:cNvPr>
          <p:cNvSpPr>
            <a:spLocks noGrp="1"/>
          </p:cNvSpPr>
          <p:nvPr>
            <p:ph type="ftr" sz="quarter" idx="11"/>
          </p:nvPr>
        </p:nvSpPr>
        <p:spPr/>
        <p:txBody>
          <a:bodyPr/>
          <a:lstStyle>
            <a:lvl1pPr>
              <a:defRPr>
                <a:solidFill>
                  <a:schemeClr val="bg1">
                    <a:lumMod val="50000"/>
                  </a:schemeClr>
                </a:solidFill>
              </a:defRPr>
            </a:lvl1pPr>
          </a:lstStyle>
          <a:p>
            <a:r>
              <a:rPr lang="en-US"/>
              <a:t>Commercial in Confidence</a:t>
            </a:r>
          </a:p>
        </p:txBody>
      </p:sp>
      <p:sp>
        <p:nvSpPr>
          <p:cNvPr id="6" name="Slide Number Placeholder 5">
            <a:extLst>
              <a:ext uri="{FF2B5EF4-FFF2-40B4-BE49-F238E27FC236}">
                <a16:creationId xmlns:a16="http://schemas.microsoft.com/office/drawing/2014/main" id="{CF9D62E2-610F-E74E-96F3-17BC74309A9B}"/>
              </a:ext>
            </a:extLst>
          </p:cNvPr>
          <p:cNvSpPr>
            <a:spLocks noGrp="1"/>
          </p:cNvSpPr>
          <p:nvPr>
            <p:ph type="sldNum" sz="quarter" idx="12"/>
          </p:nvPr>
        </p:nvSpPr>
        <p:spPr/>
        <p:txBody>
          <a:bodyPr/>
          <a:lstStyle>
            <a:lvl1pPr>
              <a:defRPr>
                <a:solidFill>
                  <a:schemeClr val="bg1">
                    <a:lumMod val="50000"/>
                  </a:schemeClr>
                </a:solidFill>
              </a:defRPr>
            </a:lvl1pPr>
          </a:lstStyle>
          <a:p>
            <a:fld id="{D0BA8018-53CC-E048-A550-D420FD701F35}" type="slidenum">
              <a:rPr lang="en-US" smtClean="0"/>
              <a:pPr/>
              <a:t>‹#›</a:t>
            </a:fld>
            <a:endParaRPr lang="en-US"/>
          </a:p>
        </p:txBody>
      </p:sp>
      <p:sp>
        <p:nvSpPr>
          <p:cNvPr id="8" name="Text Placeholder 4">
            <a:extLst>
              <a:ext uri="{FF2B5EF4-FFF2-40B4-BE49-F238E27FC236}">
                <a16:creationId xmlns:a16="http://schemas.microsoft.com/office/drawing/2014/main" id="{D54F54F2-1450-6E4E-94C6-B9108641DEBF}"/>
              </a:ext>
            </a:extLst>
          </p:cNvPr>
          <p:cNvSpPr>
            <a:spLocks noGrp="1"/>
          </p:cNvSpPr>
          <p:nvPr>
            <p:ph type="body" sz="quarter" idx="13" hasCustomPrompt="1"/>
          </p:nvPr>
        </p:nvSpPr>
        <p:spPr>
          <a:xfrm>
            <a:off x="492211" y="2400815"/>
            <a:ext cx="1110116" cy="8280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a:noAutofit/>
          </a:bodyPr>
          <a:lstStyle>
            <a:lvl1pPr marL="0" indent="0">
              <a:buNone/>
              <a:defRPr sz="6000" b="1"/>
            </a:lvl1pPr>
          </a:lstStyle>
          <a:p>
            <a:r>
              <a:rPr lang="en-US" dirty="0"/>
              <a:t>01</a:t>
            </a:r>
          </a:p>
        </p:txBody>
      </p:sp>
      <p:sp>
        <p:nvSpPr>
          <p:cNvPr id="9" name="Content Placeholder 2">
            <a:extLst>
              <a:ext uri="{FF2B5EF4-FFF2-40B4-BE49-F238E27FC236}">
                <a16:creationId xmlns:a16="http://schemas.microsoft.com/office/drawing/2014/main" id="{A71B7FDE-85F1-D24E-A43E-4CE2EB54AD97}"/>
              </a:ext>
            </a:extLst>
          </p:cNvPr>
          <p:cNvSpPr>
            <a:spLocks noGrp="1"/>
          </p:cNvSpPr>
          <p:nvPr>
            <p:ph idx="14" hasCustomPrompt="1"/>
          </p:nvPr>
        </p:nvSpPr>
        <p:spPr>
          <a:xfrm>
            <a:off x="1680282" y="2907442"/>
            <a:ext cx="4114801" cy="396000"/>
          </a:xfrm>
          <a:prstGeom prst="rect">
            <a:avLst/>
          </a:prstGeom>
        </p:spPr>
        <p:txBody>
          <a:bodyPr anchor="ct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 Description</a:t>
            </a:r>
            <a:endParaRPr lang="en-US" dirty="0"/>
          </a:p>
        </p:txBody>
      </p:sp>
      <p:sp>
        <p:nvSpPr>
          <p:cNvPr id="10" name="Content Placeholder 2">
            <a:extLst>
              <a:ext uri="{FF2B5EF4-FFF2-40B4-BE49-F238E27FC236}">
                <a16:creationId xmlns:a16="http://schemas.microsoft.com/office/drawing/2014/main" id="{43FCA19A-04D8-AC41-8E97-C8F6FDFF715D}"/>
              </a:ext>
            </a:extLst>
          </p:cNvPr>
          <p:cNvSpPr>
            <a:spLocks noGrp="1"/>
          </p:cNvSpPr>
          <p:nvPr>
            <p:ph idx="15" hasCustomPrompt="1"/>
          </p:nvPr>
        </p:nvSpPr>
        <p:spPr>
          <a:xfrm>
            <a:off x="1680282" y="4046246"/>
            <a:ext cx="4114801" cy="485089"/>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 Insert Item</a:t>
            </a:r>
            <a:endParaRPr lang="en-US" dirty="0"/>
          </a:p>
        </p:txBody>
      </p:sp>
      <p:sp>
        <p:nvSpPr>
          <p:cNvPr id="11" name="Text Placeholder 4">
            <a:extLst>
              <a:ext uri="{FF2B5EF4-FFF2-40B4-BE49-F238E27FC236}">
                <a16:creationId xmlns:a16="http://schemas.microsoft.com/office/drawing/2014/main" id="{E91C6CCC-2020-2145-B3E1-676A0A5E5389}"/>
              </a:ext>
            </a:extLst>
          </p:cNvPr>
          <p:cNvSpPr>
            <a:spLocks noGrp="1"/>
          </p:cNvSpPr>
          <p:nvPr>
            <p:ph type="body" sz="quarter" idx="16" hasCustomPrompt="1"/>
          </p:nvPr>
        </p:nvSpPr>
        <p:spPr>
          <a:xfrm>
            <a:off x="492211" y="4046246"/>
            <a:ext cx="1110116" cy="8280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a:noAutofit/>
          </a:bodyPr>
          <a:lstStyle>
            <a:lvl1pPr marL="0" indent="0">
              <a:buNone/>
              <a:defRPr sz="6000" b="1"/>
            </a:lvl1pPr>
          </a:lstStyle>
          <a:p>
            <a:r>
              <a:rPr lang="en-US" dirty="0"/>
              <a:t>02</a:t>
            </a:r>
          </a:p>
        </p:txBody>
      </p:sp>
      <p:sp>
        <p:nvSpPr>
          <p:cNvPr id="12" name="Content Placeholder 2">
            <a:extLst>
              <a:ext uri="{FF2B5EF4-FFF2-40B4-BE49-F238E27FC236}">
                <a16:creationId xmlns:a16="http://schemas.microsoft.com/office/drawing/2014/main" id="{551E1113-37EB-0948-8113-FBB1C544EABC}"/>
              </a:ext>
            </a:extLst>
          </p:cNvPr>
          <p:cNvSpPr>
            <a:spLocks noGrp="1"/>
          </p:cNvSpPr>
          <p:nvPr>
            <p:ph idx="17" hasCustomPrompt="1"/>
          </p:nvPr>
        </p:nvSpPr>
        <p:spPr>
          <a:xfrm>
            <a:off x="1680282" y="4552873"/>
            <a:ext cx="4114801" cy="396000"/>
          </a:xfrm>
          <a:prstGeom prst="rect">
            <a:avLst/>
          </a:prstGeom>
        </p:spPr>
        <p:txBody>
          <a:bodyPr anchor="ct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 Description</a:t>
            </a:r>
            <a:endParaRPr lang="en-US" dirty="0"/>
          </a:p>
        </p:txBody>
      </p:sp>
      <p:sp>
        <p:nvSpPr>
          <p:cNvPr id="13" name="Content Placeholder 2">
            <a:extLst>
              <a:ext uri="{FF2B5EF4-FFF2-40B4-BE49-F238E27FC236}">
                <a16:creationId xmlns:a16="http://schemas.microsoft.com/office/drawing/2014/main" id="{47D55315-3ED5-7D43-9D1C-35F119FDD1B9}"/>
              </a:ext>
            </a:extLst>
          </p:cNvPr>
          <p:cNvSpPr>
            <a:spLocks noGrp="1"/>
          </p:cNvSpPr>
          <p:nvPr>
            <p:ph idx="18" hasCustomPrompt="1"/>
          </p:nvPr>
        </p:nvSpPr>
        <p:spPr>
          <a:xfrm>
            <a:off x="7537385" y="2400815"/>
            <a:ext cx="4114801" cy="485089"/>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 Insert Item</a:t>
            </a:r>
            <a:endParaRPr lang="en-US" dirty="0"/>
          </a:p>
        </p:txBody>
      </p:sp>
      <p:sp>
        <p:nvSpPr>
          <p:cNvPr id="14" name="Text Placeholder 4">
            <a:extLst>
              <a:ext uri="{FF2B5EF4-FFF2-40B4-BE49-F238E27FC236}">
                <a16:creationId xmlns:a16="http://schemas.microsoft.com/office/drawing/2014/main" id="{059DE1D2-D3D3-0D44-A288-DDEA2A95531F}"/>
              </a:ext>
            </a:extLst>
          </p:cNvPr>
          <p:cNvSpPr>
            <a:spLocks noGrp="1"/>
          </p:cNvSpPr>
          <p:nvPr>
            <p:ph type="body" sz="quarter" idx="19" hasCustomPrompt="1"/>
          </p:nvPr>
        </p:nvSpPr>
        <p:spPr>
          <a:xfrm>
            <a:off x="6349314" y="2400815"/>
            <a:ext cx="1110116" cy="8280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a:noAutofit/>
          </a:bodyPr>
          <a:lstStyle>
            <a:lvl1pPr marL="0" indent="0">
              <a:buNone/>
              <a:defRPr sz="6000" b="1"/>
            </a:lvl1pPr>
          </a:lstStyle>
          <a:p>
            <a:r>
              <a:rPr lang="en-US" dirty="0"/>
              <a:t>03</a:t>
            </a:r>
          </a:p>
        </p:txBody>
      </p:sp>
      <p:sp>
        <p:nvSpPr>
          <p:cNvPr id="15" name="Content Placeholder 2">
            <a:extLst>
              <a:ext uri="{FF2B5EF4-FFF2-40B4-BE49-F238E27FC236}">
                <a16:creationId xmlns:a16="http://schemas.microsoft.com/office/drawing/2014/main" id="{98BD2DB9-C922-3745-AEEB-A024667D1343}"/>
              </a:ext>
            </a:extLst>
          </p:cNvPr>
          <p:cNvSpPr>
            <a:spLocks noGrp="1"/>
          </p:cNvSpPr>
          <p:nvPr>
            <p:ph idx="20" hasCustomPrompt="1"/>
          </p:nvPr>
        </p:nvSpPr>
        <p:spPr>
          <a:xfrm>
            <a:off x="7537385" y="2907442"/>
            <a:ext cx="4114801" cy="396000"/>
          </a:xfrm>
          <a:prstGeom prst="rect">
            <a:avLst/>
          </a:prstGeom>
        </p:spPr>
        <p:txBody>
          <a:bodyPr anchor="ct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 Description</a:t>
            </a:r>
            <a:endParaRPr lang="en-US" dirty="0"/>
          </a:p>
        </p:txBody>
      </p:sp>
      <p:sp>
        <p:nvSpPr>
          <p:cNvPr id="16" name="Content Placeholder 2">
            <a:extLst>
              <a:ext uri="{FF2B5EF4-FFF2-40B4-BE49-F238E27FC236}">
                <a16:creationId xmlns:a16="http://schemas.microsoft.com/office/drawing/2014/main" id="{0018FBDE-47C7-0B42-9044-5A505C9A9F31}"/>
              </a:ext>
            </a:extLst>
          </p:cNvPr>
          <p:cNvSpPr>
            <a:spLocks noGrp="1"/>
          </p:cNvSpPr>
          <p:nvPr>
            <p:ph idx="21" hasCustomPrompt="1"/>
          </p:nvPr>
        </p:nvSpPr>
        <p:spPr>
          <a:xfrm>
            <a:off x="7537385" y="4046246"/>
            <a:ext cx="4114801" cy="485089"/>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 Insert Item</a:t>
            </a:r>
            <a:endParaRPr lang="en-US" dirty="0"/>
          </a:p>
        </p:txBody>
      </p:sp>
      <p:sp>
        <p:nvSpPr>
          <p:cNvPr id="17" name="Text Placeholder 4">
            <a:extLst>
              <a:ext uri="{FF2B5EF4-FFF2-40B4-BE49-F238E27FC236}">
                <a16:creationId xmlns:a16="http://schemas.microsoft.com/office/drawing/2014/main" id="{56660182-3C03-CD47-8261-9257BB945D9D}"/>
              </a:ext>
            </a:extLst>
          </p:cNvPr>
          <p:cNvSpPr>
            <a:spLocks noGrp="1"/>
          </p:cNvSpPr>
          <p:nvPr>
            <p:ph type="body" sz="quarter" idx="22" hasCustomPrompt="1"/>
          </p:nvPr>
        </p:nvSpPr>
        <p:spPr>
          <a:xfrm>
            <a:off x="6349314" y="4046246"/>
            <a:ext cx="1110116" cy="8280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a:noAutofit/>
          </a:bodyPr>
          <a:lstStyle>
            <a:lvl1pPr marL="0" indent="0">
              <a:buNone/>
              <a:defRPr sz="6000" b="1"/>
            </a:lvl1pPr>
          </a:lstStyle>
          <a:p>
            <a:r>
              <a:rPr lang="en-US" dirty="0"/>
              <a:t>04</a:t>
            </a:r>
          </a:p>
        </p:txBody>
      </p:sp>
      <p:sp>
        <p:nvSpPr>
          <p:cNvPr id="18" name="Content Placeholder 2">
            <a:extLst>
              <a:ext uri="{FF2B5EF4-FFF2-40B4-BE49-F238E27FC236}">
                <a16:creationId xmlns:a16="http://schemas.microsoft.com/office/drawing/2014/main" id="{3361B315-B60E-AD4E-9CE6-6CE9B64B7967}"/>
              </a:ext>
            </a:extLst>
          </p:cNvPr>
          <p:cNvSpPr>
            <a:spLocks noGrp="1"/>
          </p:cNvSpPr>
          <p:nvPr>
            <p:ph idx="23" hasCustomPrompt="1"/>
          </p:nvPr>
        </p:nvSpPr>
        <p:spPr>
          <a:xfrm>
            <a:off x="7537385" y="4552873"/>
            <a:ext cx="4114801" cy="396000"/>
          </a:xfrm>
          <a:prstGeom prst="rect">
            <a:avLst/>
          </a:prstGeom>
        </p:spPr>
        <p:txBody>
          <a:bodyPr anchor="ct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 Description</a:t>
            </a:r>
            <a:endParaRPr lang="en-US" dirty="0"/>
          </a:p>
        </p:txBody>
      </p:sp>
      <p:cxnSp>
        <p:nvCxnSpPr>
          <p:cNvPr id="21" name="Straight Connector 20">
            <a:extLst>
              <a:ext uri="{FF2B5EF4-FFF2-40B4-BE49-F238E27FC236}">
                <a16:creationId xmlns:a16="http://schemas.microsoft.com/office/drawing/2014/main" id="{5AC884E6-583F-A94C-A8E8-EE71FBC1B46A}"/>
              </a:ext>
            </a:extLst>
          </p:cNvPr>
          <p:cNvCxnSpPr/>
          <p:nvPr userDrawn="1"/>
        </p:nvCxnSpPr>
        <p:spPr>
          <a:xfrm>
            <a:off x="492211" y="1480130"/>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A5071F23-BB95-264A-9EB2-CB25D93064C5}"/>
              </a:ext>
            </a:extLst>
          </p:cNvPr>
          <p:cNvPicPr>
            <a:picLocks noChangeAspect="1"/>
          </p:cNvPicPr>
          <p:nvPr userDrawn="1"/>
        </p:nvPicPr>
        <p:blipFill>
          <a:blip r:embed="rId2"/>
          <a:stretch>
            <a:fillRect/>
          </a:stretch>
        </p:blipFill>
        <p:spPr>
          <a:xfrm>
            <a:off x="10013615" y="361006"/>
            <a:ext cx="1686174" cy="951484"/>
          </a:xfrm>
          <a:prstGeom prst="rect">
            <a:avLst/>
          </a:prstGeom>
        </p:spPr>
      </p:pic>
    </p:spTree>
    <p:extLst>
      <p:ext uri="{BB962C8B-B14F-4D97-AF65-F5344CB8AC3E}">
        <p14:creationId xmlns:p14="http://schemas.microsoft.com/office/powerpoint/2010/main" val="188166370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3 Nambawan Super - Sub Sec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89235D-0F7E-A648-90B2-8F092B7A752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CF68716-B5D9-3E41-8CCF-88BC5CE89CC3}"/>
              </a:ext>
            </a:extLst>
          </p:cNvPr>
          <p:cNvSpPr>
            <a:spLocks noGrp="1"/>
          </p:cNvSpPr>
          <p:nvPr>
            <p:ph type="ctrTitle" hasCustomPrompt="1"/>
          </p:nvPr>
        </p:nvSpPr>
        <p:spPr>
          <a:xfrm>
            <a:off x="492211" y="1122363"/>
            <a:ext cx="11207578" cy="2387600"/>
          </a:xfrm>
        </p:spPr>
        <p:txBody>
          <a:bodyPr anchor="b"/>
          <a:lstStyle>
            <a:lvl1pPr algn="ctr">
              <a:defRPr sz="6000">
                <a:solidFill>
                  <a:schemeClr val="tx1"/>
                </a:solidFill>
              </a:defRPr>
            </a:lvl1pPr>
          </a:lstStyle>
          <a:p>
            <a:r>
              <a:rPr lang="en-GB" dirty="0"/>
              <a:t>Click to edit – Sub section</a:t>
            </a:r>
            <a:endParaRPr lang="en-US" dirty="0"/>
          </a:p>
        </p:txBody>
      </p:sp>
      <p:sp>
        <p:nvSpPr>
          <p:cNvPr id="3" name="Subtitle 2">
            <a:extLst>
              <a:ext uri="{FF2B5EF4-FFF2-40B4-BE49-F238E27FC236}">
                <a16:creationId xmlns:a16="http://schemas.microsoft.com/office/drawing/2014/main" id="{3AEDB715-1BEC-B647-98C1-3E9482E1B4B5}"/>
              </a:ext>
            </a:extLst>
          </p:cNvPr>
          <p:cNvSpPr>
            <a:spLocks noGrp="1"/>
          </p:cNvSpPr>
          <p:nvPr>
            <p:ph type="subTitle" idx="1" hasCustomPrompt="1"/>
          </p:nvPr>
        </p:nvSpPr>
        <p:spPr>
          <a:xfrm>
            <a:off x="492211" y="3602038"/>
            <a:ext cx="11207578"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 Add Description</a:t>
            </a:r>
            <a:endParaRPr lang="en-US" dirty="0"/>
          </a:p>
        </p:txBody>
      </p:sp>
      <p:sp>
        <p:nvSpPr>
          <p:cNvPr id="4" name="Date Placeholder 3">
            <a:extLst>
              <a:ext uri="{FF2B5EF4-FFF2-40B4-BE49-F238E27FC236}">
                <a16:creationId xmlns:a16="http://schemas.microsoft.com/office/drawing/2014/main" id="{916CB6EC-B2B7-0F44-89C8-85FA2062D63E}"/>
              </a:ext>
            </a:extLst>
          </p:cNvPr>
          <p:cNvSpPr>
            <a:spLocks noGrp="1"/>
          </p:cNvSpPr>
          <p:nvPr>
            <p:ph type="dt" sz="half" idx="10"/>
          </p:nvPr>
        </p:nvSpPr>
        <p:spPr/>
        <p:txBody>
          <a:bodyPr/>
          <a:lstStyle/>
          <a:p>
            <a:fld id="{C6C4EDFF-4BB6-754C-B017-A0259F0A286C}" type="datetime4">
              <a:rPr lang="en-AU" smtClean="0"/>
              <a:t>26 November 2023</a:t>
            </a:fld>
            <a:endParaRPr lang="en-US"/>
          </a:p>
        </p:txBody>
      </p:sp>
      <p:sp>
        <p:nvSpPr>
          <p:cNvPr id="5" name="Footer Placeholder 4">
            <a:extLst>
              <a:ext uri="{FF2B5EF4-FFF2-40B4-BE49-F238E27FC236}">
                <a16:creationId xmlns:a16="http://schemas.microsoft.com/office/drawing/2014/main" id="{C6439B8E-B898-204C-9CB0-95D1139231A1}"/>
              </a:ext>
            </a:extLst>
          </p:cNvPr>
          <p:cNvSpPr>
            <a:spLocks noGrp="1"/>
          </p:cNvSpPr>
          <p:nvPr>
            <p:ph type="ftr" sz="quarter" idx="11"/>
          </p:nvPr>
        </p:nvSpPr>
        <p:spPr/>
        <p:txBody>
          <a:bodyPr/>
          <a:lstStyle/>
          <a:p>
            <a:r>
              <a:rPr lang="en-US"/>
              <a:t>Commercial in Confidence</a:t>
            </a:r>
          </a:p>
        </p:txBody>
      </p:sp>
      <p:sp>
        <p:nvSpPr>
          <p:cNvPr id="6" name="Slide Number Placeholder 5">
            <a:extLst>
              <a:ext uri="{FF2B5EF4-FFF2-40B4-BE49-F238E27FC236}">
                <a16:creationId xmlns:a16="http://schemas.microsoft.com/office/drawing/2014/main" id="{3C8701DD-0342-144E-892B-D7EAAD62065B}"/>
              </a:ext>
            </a:extLst>
          </p:cNvPr>
          <p:cNvSpPr>
            <a:spLocks noGrp="1"/>
          </p:cNvSpPr>
          <p:nvPr>
            <p:ph type="sldNum" sz="quarter" idx="12"/>
          </p:nvPr>
        </p:nvSpPr>
        <p:spPr/>
        <p:txBody>
          <a:bodyPr/>
          <a:lstStyle/>
          <a:p>
            <a:fld id="{D0BA8018-53CC-E048-A550-D420FD701F35}" type="slidenum">
              <a:rPr lang="en-US" smtClean="0"/>
              <a:t>‹#›</a:t>
            </a:fld>
            <a:endParaRPr lang="en-US"/>
          </a:p>
        </p:txBody>
      </p:sp>
      <p:pic>
        <p:nvPicPr>
          <p:cNvPr id="12" name="Picture 11" descr="A picture containing drawing&#10;&#10;Description automatically generated">
            <a:extLst>
              <a:ext uri="{FF2B5EF4-FFF2-40B4-BE49-F238E27FC236}">
                <a16:creationId xmlns:a16="http://schemas.microsoft.com/office/drawing/2014/main" id="{973E33D6-639F-7B4F-9468-FC6752470913}"/>
              </a:ext>
            </a:extLst>
          </p:cNvPr>
          <p:cNvPicPr>
            <a:picLocks noChangeAspect="1"/>
          </p:cNvPicPr>
          <p:nvPr userDrawn="1"/>
        </p:nvPicPr>
        <p:blipFill>
          <a:blip r:embed="rId3"/>
          <a:stretch>
            <a:fillRect/>
          </a:stretch>
        </p:blipFill>
        <p:spPr>
          <a:xfrm>
            <a:off x="10013615" y="5106416"/>
            <a:ext cx="1686174" cy="951484"/>
          </a:xfrm>
          <a:prstGeom prst="rect">
            <a:avLst/>
          </a:prstGeom>
        </p:spPr>
      </p:pic>
    </p:spTree>
    <p:extLst>
      <p:ext uri="{BB962C8B-B14F-4D97-AF65-F5344CB8AC3E}">
        <p14:creationId xmlns:p14="http://schemas.microsoft.com/office/powerpoint/2010/main" val="336283724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Nambawan Super -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FB73-16CE-E842-8FFD-6ED89A1FA4F3}"/>
              </a:ext>
            </a:extLst>
          </p:cNvPr>
          <p:cNvSpPr>
            <a:spLocks noGrp="1"/>
          </p:cNvSpPr>
          <p:nvPr>
            <p:ph type="title" hasCustomPrompt="1"/>
          </p:nvPr>
        </p:nvSpPr>
        <p:spPr>
          <a:xfrm>
            <a:off x="492211" y="365126"/>
            <a:ext cx="11207578" cy="1086832"/>
          </a:xfrm>
        </p:spPr>
        <p:txBody>
          <a:bodyPr/>
          <a:lstStyle/>
          <a:p>
            <a:r>
              <a:rPr lang="en-GB" dirty="0"/>
              <a:t>Agenda</a:t>
            </a:r>
            <a:endParaRPr lang="en-US" dirty="0"/>
          </a:p>
        </p:txBody>
      </p:sp>
      <p:sp>
        <p:nvSpPr>
          <p:cNvPr id="3" name="Content Placeholder 2">
            <a:extLst>
              <a:ext uri="{FF2B5EF4-FFF2-40B4-BE49-F238E27FC236}">
                <a16:creationId xmlns:a16="http://schemas.microsoft.com/office/drawing/2014/main" id="{A5C802C2-3D11-874E-B46C-9AE99C7DA84C}"/>
              </a:ext>
            </a:extLst>
          </p:cNvPr>
          <p:cNvSpPr>
            <a:spLocks noGrp="1"/>
          </p:cNvSpPr>
          <p:nvPr>
            <p:ph idx="1" hasCustomPrompt="1"/>
          </p:nvPr>
        </p:nvSpPr>
        <p:spPr>
          <a:xfrm>
            <a:off x="1680282" y="2400815"/>
            <a:ext cx="4114801" cy="485089"/>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 Insert Item</a:t>
            </a:r>
            <a:endParaRPr lang="en-US" dirty="0"/>
          </a:p>
        </p:txBody>
      </p:sp>
      <p:sp>
        <p:nvSpPr>
          <p:cNvPr id="4" name="Date Placeholder 3">
            <a:extLst>
              <a:ext uri="{FF2B5EF4-FFF2-40B4-BE49-F238E27FC236}">
                <a16:creationId xmlns:a16="http://schemas.microsoft.com/office/drawing/2014/main" id="{0098DE78-9EF5-E84F-94D7-70C9D417EDF6}"/>
              </a:ext>
            </a:extLst>
          </p:cNvPr>
          <p:cNvSpPr>
            <a:spLocks noGrp="1"/>
          </p:cNvSpPr>
          <p:nvPr>
            <p:ph type="dt" sz="half" idx="10"/>
          </p:nvPr>
        </p:nvSpPr>
        <p:spPr/>
        <p:txBody>
          <a:bodyPr/>
          <a:lstStyle>
            <a:lvl1pPr>
              <a:defRPr>
                <a:solidFill>
                  <a:schemeClr val="accent6"/>
                </a:solidFill>
              </a:defRPr>
            </a:lvl1pPr>
          </a:lstStyle>
          <a:p>
            <a:fld id="{53B34C25-3CA6-4B41-94E0-CB66B356F471}" type="datetime4">
              <a:rPr lang="en-AU" smtClean="0"/>
              <a:pPr/>
              <a:t>26 November 2023</a:t>
            </a:fld>
            <a:endParaRPr lang="en-US"/>
          </a:p>
        </p:txBody>
      </p:sp>
      <p:sp>
        <p:nvSpPr>
          <p:cNvPr id="5" name="Footer Placeholder 4">
            <a:extLst>
              <a:ext uri="{FF2B5EF4-FFF2-40B4-BE49-F238E27FC236}">
                <a16:creationId xmlns:a16="http://schemas.microsoft.com/office/drawing/2014/main" id="{0F5A325B-23C7-7945-9134-4BF112496FE9}"/>
              </a:ext>
            </a:extLst>
          </p:cNvPr>
          <p:cNvSpPr>
            <a:spLocks noGrp="1"/>
          </p:cNvSpPr>
          <p:nvPr>
            <p:ph type="ftr" sz="quarter" idx="11"/>
          </p:nvPr>
        </p:nvSpPr>
        <p:spPr/>
        <p:txBody>
          <a:bodyPr/>
          <a:lstStyle>
            <a:lvl1pPr>
              <a:defRPr>
                <a:solidFill>
                  <a:schemeClr val="accent6"/>
                </a:solidFill>
              </a:defRPr>
            </a:lvl1pPr>
          </a:lstStyle>
          <a:p>
            <a:r>
              <a:rPr lang="en-US"/>
              <a:t>Commercial in Confidence</a:t>
            </a:r>
          </a:p>
        </p:txBody>
      </p:sp>
      <p:sp>
        <p:nvSpPr>
          <p:cNvPr id="6" name="Slide Number Placeholder 5">
            <a:extLst>
              <a:ext uri="{FF2B5EF4-FFF2-40B4-BE49-F238E27FC236}">
                <a16:creationId xmlns:a16="http://schemas.microsoft.com/office/drawing/2014/main" id="{CF9D62E2-610F-E74E-96F3-17BC74309A9B}"/>
              </a:ext>
            </a:extLst>
          </p:cNvPr>
          <p:cNvSpPr>
            <a:spLocks noGrp="1"/>
          </p:cNvSpPr>
          <p:nvPr>
            <p:ph type="sldNum" sz="quarter" idx="12"/>
          </p:nvPr>
        </p:nvSpPr>
        <p:spPr/>
        <p:txBody>
          <a:bodyPr/>
          <a:lstStyle>
            <a:lvl1pPr>
              <a:defRPr>
                <a:solidFill>
                  <a:schemeClr val="accent6"/>
                </a:solidFill>
              </a:defRPr>
            </a:lvl1pPr>
          </a:lstStyle>
          <a:p>
            <a:fld id="{D0BA8018-53CC-E048-A550-D420FD701F35}" type="slidenum">
              <a:rPr lang="en-US" smtClean="0"/>
              <a:pPr/>
              <a:t>‹#›</a:t>
            </a:fld>
            <a:endParaRPr lang="en-US"/>
          </a:p>
        </p:txBody>
      </p:sp>
      <p:sp>
        <p:nvSpPr>
          <p:cNvPr id="8" name="Text Placeholder 4">
            <a:extLst>
              <a:ext uri="{FF2B5EF4-FFF2-40B4-BE49-F238E27FC236}">
                <a16:creationId xmlns:a16="http://schemas.microsoft.com/office/drawing/2014/main" id="{D54F54F2-1450-6E4E-94C6-B9108641DEBF}"/>
              </a:ext>
            </a:extLst>
          </p:cNvPr>
          <p:cNvSpPr>
            <a:spLocks noGrp="1"/>
          </p:cNvSpPr>
          <p:nvPr>
            <p:ph type="body" sz="quarter" idx="13" hasCustomPrompt="1"/>
          </p:nvPr>
        </p:nvSpPr>
        <p:spPr>
          <a:xfrm>
            <a:off x="492211" y="2400815"/>
            <a:ext cx="1110116" cy="8280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a:noAutofit/>
          </a:bodyPr>
          <a:lstStyle>
            <a:lvl1pPr marL="0" indent="0">
              <a:buNone/>
              <a:defRPr sz="6000" b="1"/>
            </a:lvl1pPr>
          </a:lstStyle>
          <a:p>
            <a:r>
              <a:rPr lang="en-US" dirty="0"/>
              <a:t>01</a:t>
            </a:r>
          </a:p>
        </p:txBody>
      </p:sp>
      <p:sp>
        <p:nvSpPr>
          <p:cNvPr id="9" name="Content Placeholder 2">
            <a:extLst>
              <a:ext uri="{FF2B5EF4-FFF2-40B4-BE49-F238E27FC236}">
                <a16:creationId xmlns:a16="http://schemas.microsoft.com/office/drawing/2014/main" id="{A71B7FDE-85F1-D24E-A43E-4CE2EB54AD97}"/>
              </a:ext>
            </a:extLst>
          </p:cNvPr>
          <p:cNvSpPr>
            <a:spLocks noGrp="1"/>
          </p:cNvSpPr>
          <p:nvPr>
            <p:ph idx="14" hasCustomPrompt="1"/>
          </p:nvPr>
        </p:nvSpPr>
        <p:spPr>
          <a:xfrm>
            <a:off x="1680282" y="2907442"/>
            <a:ext cx="4114801" cy="396000"/>
          </a:xfrm>
          <a:prstGeom prst="rect">
            <a:avLst/>
          </a:prstGeom>
        </p:spPr>
        <p:txBody>
          <a:bodyPr anchor="ct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 Description</a:t>
            </a:r>
            <a:endParaRPr lang="en-US" dirty="0"/>
          </a:p>
        </p:txBody>
      </p:sp>
      <p:sp>
        <p:nvSpPr>
          <p:cNvPr id="10" name="Content Placeholder 2">
            <a:extLst>
              <a:ext uri="{FF2B5EF4-FFF2-40B4-BE49-F238E27FC236}">
                <a16:creationId xmlns:a16="http://schemas.microsoft.com/office/drawing/2014/main" id="{43FCA19A-04D8-AC41-8E97-C8F6FDFF715D}"/>
              </a:ext>
            </a:extLst>
          </p:cNvPr>
          <p:cNvSpPr>
            <a:spLocks noGrp="1"/>
          </p:cNvSpPr>
          <p:nvPr>
            <p:ph idx="15" hasCustomPrompt="1"/>
          </p:nvPr>
        </p:nvSpPr>
        <p:spPr>
          <a:xfrm>
            <a:off x="1680282" y="4046246"/>
            <a:ext cx="4114801" cy="485089"/>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 Insert Item</a:t>
            </a:r>
            <a:endParaRPr lang="en-US" dirty="0"/>
          </a:p>
        </p:txBody>
      </p:sp>
      <p:sp>
        <p:nvSpPr>
          <p:cNvPr id="11" name="Text Placeholder 4">
            <a:extLst>
              <a:ext uri="{FF2B5EF4-FFF2-40B4-BE49-F238E27FC236}">
                <a16:creationId xmlns:a16="http://schemas.microsoft.com/office/drawing/2014/main" id="{E91C6CCC-2020-2145-B3E1-676A0A5E5389}"/>
              </a:ext>
            </a:extLst>
          </p:cNvPr>
          <p:cNvSpPr>
            <a:spLocks noGrp="1"/>
          </p:cNvSpPr>
          <p:nvPr>
            <p:ph type="body" sz="quarter" idx="16" hasCustomPrompt="1"/>
          </p:nvPr>
        </p:nvSpPr>
        <p:spPr>
          <a:xfrm>
            <a:off x="492211" y="4046246"/>
            <a:ext cx="1110116" cy="8280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a:noAutofit/>
          </a:bodyPr>
          <a:lstStyle>
            <a:lvl1pPr marL="0" indent="0">
              <a:buNone/>
              <a:defRPr sz="6000" b="1"/>
            </a:lvl1pPr>
          </a:lstStyle>
          <a:p>
            <a:r>
              <a:rPr lang="en-US" dirty="0"/>
              <a:t>02</a:t>
            </a:r>
          </a:p>
        </p:txBody>
      </p:sp>
      <p:sp>
        <p:nvSpPr>
          <p:cNvPr id="12" name="Content Placeholder 2">
            <a:extLst>
              <a:ext uri="{FF2B5EF4-FFF2-40B4-BE49-F238E27FC236}">
                <a16:creationId xmlns:a16="http://schemas.microsoft.com/office/drawing/2014/main" id="{551E1113-37EB-0948-8113-FBB1C544EABC}"/>
              </a:ext>
            </a:extLst>
          </p:cNvPr>
          <p:cNvSpPr>
            <a:spLocks noGrp="1"/>
          </p:cNvSpPr>
          <p:nvPr>
            <p:ph idx="17" hasCustomPrompt="1"/>
          </p:nvPr>
        </p:nvSpPr>
        <p:spPr>
          <a:xfrm>
            <a:off x="1680282" y="4552873"/>
            <a:ext cx="4114801" cy="396000"/>
          </a:xfrm>
          <a:prstGeom prst="rect">
            <a:avLst/>
          </a:prstGeom>
        </p:spPr>
        <p:txBody>
          <a:bodyPr anchor="ct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 Description</a:t>
            </a:r>
            <a:endParaRPr lang="en-US" dirty="0"/>
          </a:p>
        </p:txBody>
      </p:sp>
      <p:sp>
        <p:nvSpPr>
          <p:cNvPr id="13" name="Content Placeholder 2">
            <a:extLst>
              <a:ext uri="{FF2B5EF4-FFF2-40B4-BE49-F238E27FC236}">
                <a16:creationId xmlns:a16="http://schemas.microsoft.com/office/drawing/2014/main" id="{47D55315-3ED5-7D43-9D1C-35F119FDD1B9}"/>
              </a:ext>
            </a:extLst>
          </p:cNvPr>
          <p:cNvSpPr>
            <a:spLocks noGrp="1"/>
          </p:cNvSpPr>
          <p:nvPr>
            <p:ph idx="18" hasCustomPrompt="1"/>
          </p:nvPr>
        </p:nvSpPr>
        <p:spPr>
          <a:xfrm>
            <a:off x="7537385" y="2400815"/>
            <a:ext cx="4114801" cy="485089"/>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 Insert Item</a:t>
            </a:r>
            <a:endParaRPr lang="en-US" dirty="0"/>
          </a:p>
        </p:txBody>
      </p:sp>
      <p:sp>
        <p:nvSpPr>
          <p:cNvPr id="14" name="Text Placeholder 4">
            <a:extLst>
              <a:ext uri="{FF2B5EF4-FFF2-40B4-BE49-F238E27FC236}">
                <a16:creationId xmlns:a16="http://schemas.microsoft.com/office/drawing/2014/main" id="{059DE1D2-D3D3-0D44-A288-DDEA2A95531F}"/>
              </a:ext>
            </a:extLst>
          </p:cNvPr>
          <p:cNvSpPr>
            <a:spLocks noGrp="1"/>
          </p:cNvSpPr>
          <p:nvPr>
            <p:ph type="body" sz="quarter" idx="19" hasCustomPrompt="1"/>
          </p:nvPr>
        </p:nvSpPr>
        <p:spPr>
          <a:xfrm>
            <a:off x="6349314" y="2400815"/>
            <a:ext cx="1110116" cy="8280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a:noAutofit/>
          </a:bodyPr>
          <a:lstStyle>
            <a:lvl1pPr marL="0" indent="0">
              <a:buNone/>
              <a:defRPr sz="6000" b="1"/>
            </a:lvl1pPr>
          </a:lstStyle>
          <a:p>
            <a:r>
              <a:rPr lang="en-US" dirty="0"/>
              <a:t>03</a:t>
            </a:r>
          </a:p>
        </p:txBody>
      </p:sp>
      <p:sp>
        <p:nvSpPr>
          <p:cNvPr id="15" name="Content Placeholder 2">
            <a:extLst>
              <a:ext uri="{FF2B5EF4-FFF2-40B4-BE49-F238E27FC236}">
                <a16:creationId xmlns:a16="http://schemas.microsoft.com/office/drawing/2014/main" id="{98BD2DB9-C922-3745-AEEB-A024667D1343}"/>
              </a:ext>
            </a:extLst>
          </p:cNvPr>
          <p:cNvSpPr>
            <a:spLocks noGrp="1"/>
          </p:cNvSpPr>
          <p:nvPr>
            <p:ph idx="20" hasCustomPrompt="1"/>
          </p:nvPr>
        </p:nvSpPr>
        <p:spPr>
          <a:xfrm>
            <a:off x="7537385" y="2907442"/>
            <a:ext cx="4114801" cy="396000"/>
          </a:xfrm>
          <a:prstGeom prst="rect">
            <a:avLst/>
          </a:prstGeom>
        </p:spPr>
        <p:txBody>
          <a:bodyPr anchor="ct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 Description</a:t>
            </a:r>
            <a:endParaRPr lang="en-US" dirty="0"/>
          </a:p>
        </p:txBody>
      </p:sp>
      <p:sp>
        <p:nvSpPr>
          <p:cNvPr id="16" name="Content Placeholder 2">
            <a:extLst>
              <a:ext uri="{FF2B5EF4-FFF2-40B4-BE49-F238E27FC236}">
                <a16:creationId xmlns:a16="http://schemas.microsoft.com/office/drawing/2014/main" id="{0018FBDE-47C7-0B42-9044-5A505C9A9F31}"/>
              </a:ext>
            </a:extLst>
          </p:cNvPr>
          <p:cNvSpPr>
            <a:spLocks noGrp="1"/>
          </p:cNvSpPr>
          <p:nvPr>
            <p:ph idx="21" hasCustomPrompt="1"/>
          </p:nvPr>
        </p:nvSpPr>
        <p:spPr>
          <a:xfrm>
            <a:off x="7537385" y="4046246"/>
            <a:ext cx="4114801" cy="485089"/>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 Insert Item</a:t>
            </a:r>
            <a:endParaRPr lang="en-US" dirty="0"/>
          </a:p>
        </p:txBody>
      </p:sp>
      <p:sp>
        <p:nvSpPr>
          <p:cNvPr id="17" name="Text Placeholder 4">
            <a:extLst>
              <a:ext uri="{FF2B5EF4-FFF2-40B4-BE49-F238E27FC236}">
                <a16:creationId xmlns:a16="http://schemas.microsoft.com/office/drawing/2014/main" id="{56660182-3C03-CD47-8261-9257BB945D9D}"/>
              </a:ext>
            </a:extLst>
          </p:cNvPr>
          <p:cNvSpPr>
            <a:spLocks noGrp="1"/>
          </p:cNvSpPr>
          <p:nvPr>
            <p:ph type="body" sz="quarter" idx="22" hasCustomPrompt="1"/>
          </p:nvPr>
        </p:nvSpPr>
        <p:spPr>
          <a:xfrm>
            <a:off x="6349314" y="4046246"/>
            <a:ext cx="1110116" cy="8280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a:noAutofit/>
          </a:bodyPr>
          <a:lstStyle>
            <a:lvl1pPr marL="0" indent="0">
              <a:buNone/>
              <a:defRPr sz="6000" b="1"/>
            </a:lvl1pPr>
          </a:lstStyle>
          <a:p>
            <a:r>
              <a:rPr lang="en-US" dirty="0"/>
              <a:t>04</a:t>
            </a:r>
          </a:p>
        </p:txBody>
      </p:sp>
      <p:sp>
        <p:nvSpPr>
          <p:cNvPr id="18" name="Content Placeholder 2">
            <a:extLst>
              <a:ext uri="{FF2B5EF4-FFF2-40B4-BE49-F238E27FC236}">
                <a16:creationId xmlns:a16="http://schemas.microsoft.com/office/drawing/2014/main" id="{3361B315-B60E-AD4E-9CE6-6CE9B64B7967}"/>
              </a:ext>
            </a:extLst>
          </p:cNvPr>
          <p:cNvSpPr>
            <a:spLocks noGrp="1"/>
          </p:cNvSpPr>
          <p:nvPr>
            <p:ph idx="23" hasCustomPrompt="1"/>
          </p:nvPr>
        </p:nvSpPr>
        <p:spPr>
          <a:xfrm>
            <a:off x="7537385" y="4552873"/>
            <a:ext cx="4114801" cy="396000"/>
          </a:xfrm>
          <a:prstGeom prst="rect">
            <a:avLst/>
          </a:prstGeom>
        </p:spPr>
        <p:txBody>
          <a:bodyPr anchor="ctr">
            <a:norm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 Description</a:t>
            </a:r>
            <a:endParaRPr lang="en-US" dirty="0"/>
          </a:p>
        </p:txBody>
      </p:sp>
      <p:cxnSp>
        <p:nvCxnSpPr>
          <p:cNvPr id="21" name="Straight Connector 20">
            <a:extLst>
              <a:ext uri="{FF2B5EF4-FFF2-40B4-BE49-F238E27FC236}">
                <a16:creationId xmlns:a16="http://schemas.microsoft.com/office/drawing/2014/main" id="{5AC884E6-583F-A94C-A8E8-EE71FBC1B46A}"/>
              </a:ext>
            </a:extLst>
          </p:cNvPr>
          <p:cNvCxnSpPr/>
          <p:nvPr userDrawn="1"/>
        </p:nvCxnSpPr>
        <p:spPr>
          <a:xfrm>
            <a:off x="492211" y="1480130"/>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A5071F23-BB95-264A-9EB2-CB25D93064C5}"/>
              </a:ext>
            </a:extLst>
          </p:cNvPr>
          <p:cNvPicPr>
            <a:picLocks noChangeAspect="1"/>
          </p:cNvPicPr>
          <p:nvPr userDrawn="1"/>
        </p:nvPicPr>
        <p:blipFill>
          <a:blip r:embed="rId2"/>
          <a:stretch>
            <a:fillRect/>
          </a:stretch>
        </p:blipFill>
        <p:spPr>
          <a:xfrm>
            <a:off x="10013615" y="361006"/>
            <a:ext cx="1686174" cy="951484"/>
          </a:xfrm>
          <a:prstGeom prst="rect">
            <a:avLst/>
          </a:prstGeom>
        </p:spPr>
      </p:pic>
    </p:spTree>
    <p:extLst>
      <p:ext uri="{BB962C8B-B14F-4D97-AF65-F5344CB8AC3E}">
        <p14:creationId xmlns:p14="http://schemas.microsoft.com/office/powerpoint/2010/main" val="519070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Nambawan Super - 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098DE78-9EF5-E84F-94D7-70C9D417EDF6}"/>
              </a:ext>
            </a:extLst>
          </p:cNvPr>
          <p:cNvSpPr>
            <a:spLocks noGrp="1"/>
          </p:cNvSpPr>
          <p:nvPr>
            <p:ph type="dt" sz="half" idx="10"/>
          </p:nvPr>
        </p:nvSpPr>
        <p:spPr/>
        <p:txBody>
          <a:bodyPr/>
          <a:lstStyle>
            <a:lvl1pPr>
              <a:defRPr>
                <a:solidFill>
                  <a:schemeClr val="bg1">
                    <a:lumMod val="50000"/>
                  </a:schemeClr>
                </a:solidFill>
              </a:defRPr>
            </a:lvl1pPr>
          </a:lstStyle>
          <a:p>
            <a:fld id="{24ED74C4-13EA-754A-8CDB-2258245604D6}" type="datetime4">
              <a:rPr lang="en-AU" smtClean="0"/>
              <a:pPr/>
              <a:t>26 November 2023</a:t>
            </a:fld>
            <a:endParaRPr lang="en-US"/>
          </a:p>
        </p:txBody>
      </p:sp>
      <p:sp>
        <p:nvSpPr>
          <p:cNvPr id="5" name="Footer Placeholder 4">
            <a:extLst>
              <a:ext uri="{FF2B5EF4-FFF2-40B4-BE49-F238E27FC236}">
                <a16:creationId xmlns:a16="http://schemas.microsoft.com/office/drawing/2014/main" id="{0F5A325B-23C7-7945-9134-4BF112496FE9}"/>
              </a:ext>
            </a:extLst>
          </p:cNvPr>
          <p:cNvSpPr>
            <a:spLocks noGrp="1"/>
          </p:cNvSpPr>
          <p:nvPr>
            <p:ph type="ftr" sz="quarter" idx="11"/>
          </p:nvPr>
        </p:nvSpPr>
        <p:spPr/>
        <p:txBody>
          <a:bodyPr/>
          <a:lstStyle>
            <a:lvl1pPr>
              <a:defRPr>
                <a:solidFill>
                  <a:schemeClr val="bg1">
                    <a:lumMod val="50000"/>
                  </a:schemeClr>
                </a:solidFill>
              </a:defRPr>
            </a:lvl1pPr>
          </a:lstStyle>
          <a:p>
            <a:r>
              <a:rPr lang="en-US"/>
              <a:t>Commercial in Confidence</a:t>
            </a:r>
          </a:p>
        </p:txBody>
      </p:sp>
      <p:sp>
        <p:nvSpPr>
          <p:cNvPr id="6" name="Slide Number Placeholder 5">
            <a:extLst>
              <a:ext uri="{FF2B5EF4-FFF2-40B4-BE49-F238E27FC236}">
                <a16:creationId xmlns:a16="http://schemas.microsoft.com/office/drawing/2014/main" id="{CF9D62E2-610F-E74E-96F3-17BC74309A9B}"/>
              </a:ext>
            </a:extLst>
          </p:cNvPr>
          <p:cNvSpPr>
            <a:spLocks noGrp="1"/>
          </p:cNvSpPr>
          <p:nvPr>
            <p:ph type="sldNum" sz="quarter" idx="12"/>
          </p:nvPr>
        </p:nvSpPr>
        <p:spPr/>
        <p:txBody>
          <a:bodyPr/>
          <a:lstStyle>
            <a:lvl1pPr>
              <a:defRPr>
                <a:solidFill>
                  <a:schemeClr val="bg1">
                    <a:lumMod val="50000"/>
                  </a:schemeClr>
                </a:solidFill>
              </a:defRPr>
            </a:lvl1pPr>
          </a:lstStyle>
          <a:p>
            <a:fld id="{D0BA8018-53CC-E048-A550-D420FD701F35}" type="slidenum">
              <a:rPr lang="en-US" smtClean="0"/>
              <a:pPr/>
              <a:t>‹#›</a:t>
            </a:fld>
            <a:endParaRPr lang="en-US"/>
          </a:p>
        </p:txBody>
      </p:sp>
      <p:sp>
        <p:nvSpPr>
          <p:cNvPr id="7" name="Title 1">
            <a:extLst>
              <a:ext uri="{FF2B5EF4-FFF2-40B4-BE49-F238E27FC236}">
                <a16:creationId xmlns:a16="http://schemas.microsoft.com/office/drawing/2014/main" id="{EAC2D248-C162-7943-BDAA-A94770DB5417}"/>
              </a:ext>
            </a:extLst>
          </p:cNvPr>
          <p:cNvSpPr>
            <a:spLocks noGrp="1"/>
          </p:cNvSpPr>
          <p:nvPr>
            <p:ph type="title" hasCustomPrompt="1"/>
          </p:nvPr>
        </p:nvSpPr>
        <p:spPr>
          <a:xfrm>
            <a:off x="492211" y="365126"/>
            <a:ext cx="11207578" cy="771692"/>
          </a:xfrm>
        </p:spPr>
        <p:txBody>
          <a:bodyPr>
            <a:normAutofit/>
          </a:bodyPr>
          <a:lstStyle>
            <a:lvl1pPr>
              <a:defRPr sz="3200"/>
            </a:lvl1pPr>
          </a:lstStyle>
          <a:p>
            <a:r>
              <a:rPr lang="en-GB" dirty="0"/>
              <a:t>Click to edit – Add Title</a:t>
            </a:r>
            <a:endParaRPr lang="en-US" dirty="0"/>
          </a:p>
        </p:txBody>
      </p:sp>
      <p:cxnSp>
        <p:nvCxnSpPr>
          <p:cNvPr id="9" name="Straight Connector 8">
            <a:extLst>
              <a:ext uri="{FF2B5EF4-FFF2-40B4-BE49-F238E27FC236}">
                <a16:creationId xmlns:a16="http://schemas.microsoft.com/office/drawing/2014/main" id="{176CFB25-9FFC-A445-A051-FE1F66FD244F}"/>
              </a:ext>
            </a:extLst>
          </p:cNvPr>
          <p:cNvCxnSpPr/>
          <p:nvPr userDrawn="1"/>
        </p:nvCxnSpPr>
        <p:spPr>
          <a:xfrm>
            <a:off x="492211" y="1136818"/>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809EF802-547E-4842-88A8-6BDA5A4DDE9B}"/>
              </a:ext>
            </a:extLst>
          </p:cNvPr>
          <p:cNvPicPr>
            <a:picLocks noChangeAspect="1"/>
          </p:cNvPicPr>
          <p:nvPr userDrawn="1"/>
        </p:nvPicPr>
        <p:blipFill>
          <a:blip r:embed="rId2"/>
          <a:stretch>
            <a:fillRect/>
          </a:stretch>
        </p:blipFill>
        <p:spPr>
          <a:xfrm>
            <a:off x="10607039" y="361006"/>
            <a:ext cx="1092749" cy="616623"/>
          </a:xfrm>
          <a:prstGeom prst="rect">
            <a:avLst/>
          </a:prstGeom>
        </p:spPr>
      </p:pic>
    </p:spTree>
    <p:extLst>
      <p:ext uri="{BB962C8B-B14F-4D97-AF65-F5344CB8AC3E}">
        <p14:creationId xmlns:p14="http://schemas.microsoft.com/office/powerpoint/2010/main" val="306589090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Nambawan Super - Pictur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0009-A05D-A949-8018-80928DBA52DA}"/>
              </a:ext>
            </a:extLst>
          </p:cNvPr>
          <p:cNvSpPr>
            <a:spLocks noGrp="1"/>
          </p:cNvSpPr>
          <p:nvPr>
            <p:ph type="title" hasCustomPrompt="1"/>
          </p:nvPr>
        </p:nvSpPr>
        <p:spPr>
          <a:xfrm>
            <a:off x="492211" y="365126"/>
            <a:ext cx="11207578" cy="771692"/>
          </a:xfrm>
        </p:spPr>
        <p:txBody>
          <a:bodyPr>
            <a:normAutofit/>
          </a:bodyPr>
          <a:lstStyle>
            <a:lvl1pPr>
              <a:defRPr sz="3200"/>
            </a:lvl1pPr>
          </a:lstStyle>
          <a:p>
            <a:r>
              <a:rPr lang="en-GB" dirty="0"/>
              <a:t>Click to edit – Add Title</a:t>
            </a:r>
            <a:endParaRPr lang="en-US" dirty="0"/>
          </a:p>
        </p:txBody>
      </p:sp>
      <p:sp>
        <p:nvSpPr>
          <p:cNvPr id="5" name="Date Placeholder 4">
            <a:extLst>
              <a:ext uri="{FF2B5EF4-FFF2-40B4-BE49-F238E27FC236}">
                <a16:creationId xmlns:a16="http://schemas.microsoft.com/office/drawing/2014/main" id="{7375F0B6-AF12-1D40-89CD-6582800C66DF}"/>
              </a:ext>
            </a:extLst>
          </p:cNvPr>
          <p:cNvSpPr>
            <a:spLocks noGrp="1"/>
          </p:cNvSpPr>
          <p:nvPr>
            <p:ph type="dt" sz="half" idx="10"/>
          </p:nvPr>
        </p:nvSpPr>
        <p:spPr/>
        <p:txBody>
          <a:bodyPr/>
          <a:lstStyle>
            <a:lvl1pPr>
              <a:defRPr>
                <a:solidFill>
                  <a:schemeClr val="bg1">
                    <a:lumMod val="50000"/>
                  </a:schemeClr>
                </a:solidFill>
              </a:defRPr>
            </a:lvl1pPr>
          </a:lstStyle>
          <a:p>
            <a:fld id="{E4B83E3E-59B0-3545-B05C-2C2317EC725C}" type="datetime4">
              <a:rPr lang="en-AU" smtClean="0"/>
              <a:pPr/>
              <a:t>26 November 2023</a:t>
            </a:fld>
            <a:endParaRPr lang="en-US"/>
          </a:p>
        </p:txBody>
      </p:sp>
      <p:sp>
        <p:nvSpPr>
          <p:cNvPr id="6" name="Footer Placeholder 5">
            <a:extLst>
              <a:ext uri="{FF2B5EF4-FFF2-40B4-BE49-F238E27FC236}">
                <a16:creationId xmlns:a16="http://schemas.microsoft.com/office/drawing/2014/main" id="{82FCA47F-7DBE-1D4A-BC59-A50EB91C729B}"/>
              </a:ext>
            </a:extLst>
          </p:cNvPr>
          <p:cNvSpPr>
            <a:spLocks noGrp="1"/>
          </p:cNvSpPr>
          <p:nvPr>
            <p:ph type="ftr" sz="quarter" idx="11"/>
          </p:nvPr>
        </p:nvSpPr>
        <p:spPr/>
        <p:txBody>
          <a:bodyPr/>
          <a:lstStyle>
            <a:lvl1pPr>
              <a:defRPr>
                <a:solidFill>
                  <a:schemeClr val="bg1">
                    <a:lumMod val="50000"/>
                  </a:schemeClr>
                </a:solidFill>
              </a:defRPr>
            </a:lvl1pPr>
          </a:lstStyle>
          <a:p>
            <a:r>
              <a:rPr lang="en-US"/>
              <a:t>Commercial in Confidence</a:t>
            </a:r>
          </a:p>
        </p:txBody>
      </p:sp>
      <p:sp>
        <p:nvSpPr>
          <p:cNvPr id="7" name="Slide Number Placeholder 6">
            <a:extLst>
              <a:ext uri="{FF2B5EF4-FFF2-40B4-BE49-F238E27FC236}">
                <a16:creationId xmlns:a16="http://schemas.microsoft.com/office/drawing/2014/main" id="{6FE757EB-5665-3A41-ABEF-CA8B2EA43251}"/>
              </a:ext>
            </a:extLst>
          </p:cNvPr>
          <p:cNvSpPr>
            <a:spLocks noGrp="1"/>
          </p:cNvSpPr>
          <p:nvPr>
            <p:ph type="sldNum" sz="quarter" idx="12"/>
          </p:nvPr>
        </p:nvSpPr>
        <p:spPr/>
        <p:txBody>
          <a:bodyPr/>
          <a:lstStyle>
            <a:lvl1pPr>
              <a:defRPr>
                <a:solidFill>
                  <a:schemeClr val="accent6"/>
                </a:solidFill>
              </a:defRPr>
            </a:lvl1pPr>
          </a:lstStyle>
          <a:p>
            <a:fld id="{D0BA8018-53CC-E048-A550-D420FD701F35}" type="slidenum">
              <a:rPr lang="en-US" smtClean="0"/>
              <a:pPr/>
              <a:t>‹#›</a:t>
            </a:fld>
            <a:endParaRPr lang="en-US"/>
          </a:p>
        </p:txBody>
      </p:sp>
      <p:sp>
        <p:nvSpPr>
          <p:cNvPr id="12" name="Picture Placeholder 9">
            <a:extLst>
              <a:ext uri="{FF2B5EF4-FFF2-40B4-BE49-F238E27FC236}">
                <a16:creationId xmlns:a16="http://schemas.microsoft.com/office/drawing/2014/main" id="{807189C7-2047-314F-ACE1-781946B3FF42}"/>
              </a:ext>
            </a:extLst>
          </p:cNvPr>
          <p:cNvSpPr>
            <a:spLocks noGrp="1"/>
          </p:cNvSpPr>
          <p:nvPr>
            <p:ph type="pic" sz="quarter" idx="13" hasCustomPrompt="1"/>
          </p:nvPr>
        </p:nvSpPr>
        <p:spPr>
          <a:xfrm>
            <a:off x="492125" y="1650369"/>
            <a:ext cx="11207750" cy="2921631"/>
          </a:xfrm>
          <a:prstGeom prst="rect">
            <a:avLst/>
          </a:prstGeom>
          <a:solidFill>
            <a:schemeClr val="bg1">
              <a:lumMod val="95000"/>
            </a:schemeClr>
          </a:solidFill>
        </p:spPr>
        <p:txBody>
          <a:bodyPr anchor="ctr">
            <a:normAutofit/>
          </a:bodyPr>
          <a:lstStyle>
            <a:lvl1pPr marL="0" indent="0" algn="ctr">
              <a:buNone/>
              <a:defRPr sz="1200">
                <a:solidFill>
                  <a:schemeClr val="tx1"/>
                </a:solidFill>
              </a:defRPr>
            </a:lvl1pPr>
          </a:lstStyle>
          <a:p>
            <a:r>
              <a:rPr lang="en-US" dirty="0"/>
              <a:t>Your Picture Here</a:t>
            </a:r>
          </a:p>
        </p:txBody>
      </p:sp>
      <p:sp>
        <p:nvSpPr>
          <p:cNvPr id="13" name="Picture Placeholder 13">
            <a:extLst>
              <a:ext uri="{FF2B5EF4-FFF2-40B4-BE49-F238E27FC236}">
                <a16:creationId xmlns:a16="http://schemas.microsoft.com/office/drawing/2014/main" id="{1E69BCF8-C620-4646-8150-0A2DF11562BF}"/>
              </a:ext>
            </a:extLst>
          </p:cNvPr>
          <p:cNvSpPr>
            <a:spLocks noGrp="1"/>
          </p:cNvSpPr>
          <p:nvPr>
            <p:ph type="pic" sz="quarter" idx="14" hasCustomPrompt="1"/>
          </p:nvPr>
        </p:nvSpPr>
        <p:spPr>
          <a:xfrm>
            <a:off x="1149658" y="3582001"/>
            <a:ext cx="1980000" cy="1980000"/>
          </a:xfrm>
          <a:prstGeom prst="rect">
            <a:avLst/>
          </a:prstGeom>
          <a:solidFill>
            <a:schemeClr val="bg1">
              <a:lumMod val="95000"/>
            </a:schemeClr>
          </a:solidFill>
          <a:ln w="127000" cap="rnd">
            <a:solidFill>
              <a:schemeClr val="bg1"/>
            </a:solidFill>
          </a:ln>
        </p:spPr>
        <p:txBody>
          <a:bodyPr anchor="ctr">
            <a:normAutofit/>
          </a:bodyPr>
          <a:lstStyle>
            <a:lvl1pPr marL="0" indent="0" algn="ctr">
              <a:buNone/>
              <a:defRPr sz="1200"/>
            </a:lvl1pPr>
          </a:lstStyle>
          <a:p>
            <a:r>
              <a:rPr lang="en-US" dirty="0"/>
              <a:t>Your Picture Here</a:t>
            </a:r>
          </a:p>
        </p:txBody>
      </p:sp>
      <p:sp>
        <p:nvSpPr>
          <p:cNvPr id="14" name="Picture Placeholder 13">
            <a:extLst>
              <a:ext uri="{FF2B5EF4-FFF2-40B4-BE49-F238E27FC236}">
                <a16:creationId xmlns:a16="http://schemas.microsoft.com/office/drawing/2014/main" id="{0A5306C2-0FA3-054B-923E-1BB6440CE9BA}"/>
              </a:ext>
            </a:extLst>
          </p:cNvPr>
          <p:cNvSpPr>
            <a:spLocks noGrp="1"/>
          </p:cNvSpPr>
          <p:nvPr>
            <p:ph type="pic" sz="quarter" idx="15" hasCustomPrompt="1"/>
          </p:nvPr>
        </p:nvSpPr>
        <p:spPr>
          <a:xfrm>
            <a:off x="3787191" y="3582001"/>
            <a:ext cx="1980000" cy="1980000"/>
          </a:xfrm>
          <a:prstGeom prst="rect">
            <a:avLst/>
          </a:prstGeom>
          <a:solidFill>
            <a:schemeClr val="bg1">
              <a:lumMod val="95000"/>
            </a:schemeClr>
          </a:solidFill>
          <a:ln w="127000" cap="rnd">
            <a:solidFill>
              <a:schemeClr val="bg1"/>
            </a:solidFill>
          </a:ln>
        </p:spPr>
        <p:txBody>
          <a:bodyPr anchor="ctr">
            <a:normAutofit/>
          </a:bodyPr>
          <a:lstStyle>
            <a:lvl1pPr marL="0" indent="0" algn="ctr">
              <a:buNone/>
              <a:defRPr sz="1200"/>
            </a:lvl1pPr>
          </a:lstStyle>
          <a:p>
            <a:r>
              <a:rPr lang="en-US" dirty="0"/>
              <a:t>Your Picture Here</a:t>
            </a:r>
          </a:p>
        </p:txBody>
      </p:sp>
      <p:sp>
        <p:nvSpPr>
          <p:cNvPr id="16" name="Picture Placeholder 13">
            <a:extLst>
              <a:ext uri="{FF2B5EF4-FFF2-40B4-BE49-F238E27FC236}">
                <a16:creationId xmlns:a16="http://schemas.microsoft.com/office/drawing/2014/main" id="{256FF1B1-4530-3B44-810C-10220386151C}"/>
              </a:ext>
            </a:extLst>
          </p:cNvPr>
          <p:cNvSpPr>
            <a:spLocks noGrp="1"/>
          </p:cNvSpPr>
          <p:nvPr>
            <p:ph type="pic" sz="quarter" idx="16" hasCustomPrompt="1"/>
          </p:nvPr>
        </p:nvSpPr>
        <p:spPr>
          <a:xfrm>
            <a:off x="6424724" y="3582001"/>
            <a:ext cx="1980000" cy="1980000"/>
          </a:xfrm>
          <a:prstGeom prst="rect">
            <a:avLst/>
          </a:prstGeom>
          <a:solidFill>
            <a:schemeClr val="bg1">
              <a:lumMod val="95000"/>
            </a:schemeClr>
          </a:solidFill>
          <a:ln w="127000" cap="rnd">
            <a:solidFill>
              <a:schemeClr val="bg1"/>
            </a:solidFill>
          </a:ln>
        </p:spPr>
        <p:txBody>
          <a:bodyPr anchor="ctr">
            <a:normAutofit/>
          </a:bodyPr>
          <a:lstStyle>
            <a:lvl1pPr marL="0" indent="0" algn="ctr">
              <a:buNone/>
              <a:defRPr sz="1200"/>
            </a:lvl1pPr>
          </a:lstStyle>
          <a:p>
            <a:r>
              <a:rPr lang="en-US" dirty="0"/>
              <a:t>Your Picture Here</a:t>
            </a:r>
          </a:p>
        </p:txBody>
      </p:sp>
      <p:sp>
        <p:nvSpPr>
          <p:cNvPr id="17" name="Picture Placeholder 13">
            <a:extLst>
              <a:ext uri="{FF2B5EF4-FFF2-40B4-BE49-F238E27FC236}">
                <a16:creationId xmlns:a16="http://schemas.microsoft.com/office/drawing/2014/main" id="{16CAE481-6B57-4742-826F-27706691540A}"/>
              </a:ext>
            </a:extLst>
          </p:cNvPr>
          <p:cNvSpPr>
            <a:spLocks noGrp="1"/>
          </p:cNvSpPr>
          <p:nvPr>
            <p:ph type="pic" sz="quarter" idx="17" hasCustomPrompt="1"/>
          </p:nvPr>
        </p:nvSpPr>
        <p:spPr>
          <a:xfrm>
            <a:off x="9062257" y="3582001"/>
            <a:ext cx="1980000" cy="1980000"/>
          </a:xfrm>
          <a:prstGeom prst="rect">
            <a:avLst/>
          </a:prstGeom>
          <a:solidFill>
            <a:schemeClr val="bg1">
              <a:lumMod val="95000"/>
            </a:schemeClr>
          </a:solidFill>
          <a:ln w="127000" cap="rnd">
            <a:solidFill>
              <a:schemeClr val="bg1"/>
            </a:solidFill>
          </a:ln>
        </p:spPr>
        <p:txBody>
          <a:bodyPr anchor="ctr">
            <a:normAutofit/>
          </a:bodyPr>
          <a:lstStyle>
            <a:lvl1pPr marL="0" indent="0" algn="ctr">
              <a:buNone/>
              <a:defRPr sz="1200"/>
            </a:lvl1pPr>
          </a:lstStyle>
          <a:p>
            <a:r>
              <a:rPr lang="en-US" dirty="0"/>
              <a:t>Your Picture Here</a:t>
            </a:r>
          </a:p>
        </p:txBody>
      </p:sp>
      <p:cxnSp>
        <p:nvCxnSpPr>
          <p:cNvPr id="19" name="Straight Connector 18">
            <a:extLst>
              <a:ext uri="{FF2B5EF4-FFF2-40B4-BE49-F238E27FC236}">
                <a16:creationId xmlns:a16="http://schemas.microsoft.com/office/drawing/2014/main" id="{093320FF-7817-B94F-8D25-3F94F86C5EEF}"/>
              </a:ext>
            </a:extLst>
          </p:cNvPr>
          <p:cNvCxnSpPr/>
          <p:nvPr userDrawn="1"/>
        </p:nvCxnSpPr>
        <p:spPr>
          <a:xfrm>
            <a:off x="492211" y="1136818"/>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DEDFA58A-5429-5D4A-B3F2-25A30DF52467}"/>
              </a:ext>
            </a:extLst>
          </p:cNvPr>
          <p:cNvPicPr>
            <a:picLocks noChangeAspect="1"/>
          </p:cNvPicPr>
          <p:nvPr userDrawn="1"/>
        </p:nvPicPr>
        <p:blipFill>
          <a:blip r:embed="rId2"/>
          <a:stretch>
            <a:fillRect/>
          </a:stretch>
        </p:blipFill>
        <p:spPr>
          <a:xfrm>
            <a:off x="10607039" y="361006"/>
            <a:ext cx="1092749" cy="616623"/>
          </a:xfrm>
          <a:prstGeom prst="rect">
            <a:avLst/>
          </a:prstGeom>
        </p:spPr>
      </p:pic>
    </p:spTree>
    <p:extLst>
      <p:ext uri="{BB962C8B-B14F-4D97-AF65-F5344CB8AC3E}">
        <p14:creationId xmlns:p14="http://schemas.microsoft.com/office/powerpoint/2010/main" val="76519285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Nambawan Super - Left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0009-A05D-A949-8018-80928DBA52DA}"/>
              </a:ext>
            </a:extLst>
          </p:cNvPr>
          <p:cNvSpPr>
            <a:spLocks noGrp="1"/>
          </p:cNvSpPr>
          <p:nvPr>
            <p:ph type="title" hasCustomPrompt="1"/>
          </p:nvPr>
        </p:nvSpPr>
        <p:spPr>
          <a:xfrm>
            <a:off x="492211" y="365126"/>
            <a:ext cx="11207578" cy="771692"/>
          </a:xfrm>
        </p:spPr>
        <p:txBody>
          <a:bodyPr>
            <a:normAutofit/>
          </a:bodyPr>
          <a:lstStyle>
            <a:lvl1pPr>
              <a:defRPr sz="3200"/>
            </a:lvl1pPr>
          </a:lstStyle>
          <a:p>
            <a:r>
              <a:rPr lang="en-GB" dirty="0"/>
              <a:t>Click to edit – Add Title</a:t>
            </a:r>
            <a:endParaRPr lang="en-US" dirty="0"/>
          </a:p>
        </p:txBody>
      </p:sp>
      <p:sp>
        <p:nvSpPr>
          <p:cNvPr id="5" name="Date Placeholder 4">
            <a:extLst>
              <a:ext uri="{FF2B5EF4-FFF2-40B4-BE49-F238E27FC236}">
                <a16:creationId xmlns:a16="http://schemas.microsoft.com/office/drawing/2014/main" id="{7375F0B6-AF12-1D40-89CD-6582800C66DF}"/>
              </a:ext>
            </a:extLst>
          </p:cNvPr>
          <p:cNvSpPr>
            <a:spLocks noGrp="1"/>
          </p:cNvSpPr>
          <p:nvPr>
            <p:ph type="dt" sz="half" idx="10"/>
          </p:nvPr>
        </p:nvSpPr>
        <p:spPr/>
        <p:txBody>
          <a:bodyPr/>
          <a:lstStyle>
            <a:lvl1pPr>
              <a:defRPr>
                <a:solidFill>
                  <a:schemeClr val="bg1">
                    <a:lumMod val="50000"/>
                  </a:schemeClr>
                </a:solidFill>
              </a:defRPr>
            </a:lvl1pPr>
          </a:lstStyle>
          <a:p>
            <a:fld id="{AF13CAD0-715E-1E45-A822-5E0AC70807D6}" type="datetime4">
              <a:rPr lang="en-AU" smtClean="0"/>
              <a:pPr/>
              <a:t>26 November 2023</a:t>
            </a:fld>
            <a:endParaRPr lang="en-US"/>
          </a:p>
        </p:txBody>
      </p:sp>
      <p:sp>
        <p:nvSpPr>
          <p:cNvPr id="6" name="Footer Placeholder 5">
            <a:extLst>
              <a:ext uri="{FF2B5EF4-FFF2-40B4-BE49-F238E27FC236}">
                <a16:creationId xmlns:a16="http://schemas.microsoft.com/office/drawing/2014/main" id="{82FCA47F-7DBE-1D4A-BC59-A50EB91C729B}"/>
              </a:ext>
            </a:extLst>
          </p:cNvPr>
          <p:cNvSpPr>
            <a:spLocks noGrp="1"/>
          </p:cNvSpPr>
          <p:nvPr>
            <p:ph type="ftr" sz="quarter" idx="11"/>
          </p:nvPr>
        </p:nvSpPr>
        <p:spPr/>
        <p:txBody>
          <a:bodyPr/>
          <a:lstStyle>
            <a:lvl1pPr>
              <a:defRPr>
                <a:solidFill>
                  <a:schemeClr val="bg1">
                    <a:lumMod val="50000"/>
                  </a:schemeClr>
                </a:solidFill>
              </a:defRPr>
            </a:lvl1pPr>
          </a:lstStyle>
          <a:p>
            <a:r>
              <a:rPr lang="en-US"/>
              <a:t>Commercial in Confidence</a:t>
            </a:r>
          </a:p>
        </p:txBody>
      </p:sp>
      <p:sp>
        <p:nvSpPr>
          <p:cNvPr id="7" name="Slide Number Placeholder 6">
            <a:extLst>
              <a:ext uri="{FF2B5EF4-FFF2-40B4-BE49-F238E27FC236}">
                <a16:creationId xmlns:a16="http://schemas.microsoft.com/office/drawing/2014/main" id="{6FE757EB-5665-3A41-ABEF-CA8B2EA43251}"/>
              </a:ext>
            </a:extLst>
          </p:cNvPr>
          <p:cNvSpPr>
            <a:spLocks noGrp="1"/>
          </p:cNvSpPr>
          <p:nvPr>
            <p:ph type="sldNum" sz="quarter" idx="12"/>
          </p:nvPr>
        </p:nvSpPr>
        <p:spPr/>
        <p:txBody>
          <a:bodyPr/>
          <a:lstStyle>
            <a:lvl1pPr>
              <a:defRPr>
                <a:solidFill>
                  <a:schemeClr val="bg1">
                    <a:lumMod val="50000"/>
                  </a:schemeClr>
                </a:solidFill>
              </a:defRPr>
            </a:lvl1pPr>
          </a:lstStyle>
          <a:p>
            <a:fld id="{D0BA8018-53CC-E048-A550-D420FD701F35}" type="slidenum">
              <a:rPr lang="en-US" smtClean="0"/>
              <a:pPr/>
              <a:t>‹#›</a:t>
            </a:fld>
            <a:endParaRPr lang="en-US"/>
          </a:p>
        </p:txBody>
      </p:sp>
      <p:sp>
        <p:nvSpPr>
          <p:cNvPr id="3" name="Round Diagonal Corner of Rectangle 2">
            <a:extLst>
              <a:ext uri="{FF2B5EF4-FFF2-40B4-BE49-F238E27FC236}">
                <a16:creationId xmlns:a16="http://schemas.microsoft.com/office/drawing/2014/main" id="{0BCD621D-5560-0449-BD42-88DB7CAC1F6C}"/>
              </a:ext>
            </a:extLst>
          </p:cNvPr>
          <p:cNvSpPr/>
          <p:nvPr userDrawn="1"/>
        </p:nvSpPr>
        <p:spPr>
          <a:xfrm>
            <a:off x="492211" y="1371600"/>
            <a:ext cx="3375454" cy="4805359"/>
          </a:xfrm>
          <a:prstGeom prst="round2DiagRect">
            <a:avLst>
              <a:gd name="adj1" fmla="val 10077"/>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D588FC4-F673-7442-936C-AE48B8ED2E3E}"/>
              </a:ext>
            </a:extLst>
          </p:cNvPr>
          <p:cNvSpPr>
            <a:spLocks noGrp="1"/>
          </p:cNvSpPr>
          <p:nvPr>
            <p:ph sz="quarter" idx="13"/>
          </p:nvPr>
        </p:nvSpPr>
        <p:spPr>
          <a:xfrm>
            <a:off x="752776" y="1628062"/>
            <a:ext cx="2854325" cy="4261109"/>
          </a:xfrm>
          <a:prstGeom prst="rect">
            <a:avLst/>
          </a:prstGeo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10">
            <a:extLst>
              <a:ext uri="{FF2B5EF4-FFF2-40B4-BE49-F238E27FC236}">
                <a16:creationId xmlns:a16="http://schemas.microsoft.com/office/drawing/2014/main" id="{0009FE5E-443D-7D4C-A6DF-CBB2535C601E}"/>
              </a:ext>
            </a:extLst>
          </p:cNvPr>
          <p:cNvSpPr>
            <a:spLocks noGrp="1"/>
          </p:cNvSpPr>
          <p:nvPr>
            <p:ph sz="quarter" idx="14"/>
          </p:nvPr>
        </p:nvSpPr>
        <p:spPr>
          <a:xfrm>
            <a:off x="4038600" y="1628062"/>
            <a:ext cx="7661189" cy="42611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2" name="Straight Connector 11">
            <a:extLst>
              <a:ext uri="{FF2B5EF4-FFF2-40B4-BE49-F238E27FC236}">
                <a16:creationId xmlns:a16="http://schemas.microsoft.com/office/drawing/2014/main" id="{E817180B-E15F-674C-A03B-C54C5FBEA7BB}"/>
              </a:ext>
            </a:extLst>
          </p:cNvPr>
          <p:cNvCxnSpPr/>
          <p:nvPr userDrawn="1"/>
        </p:nvCxnSpPr>
        <p:spPr>
          <a:xfrm>
            <a:off x="492211" y="1136818"/>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315F59A0-1DB8-9444-894A-5C5BFFD637DA}"/>
              </a:ext>
            </a:extLst>
          </p:cNvPr>
          <p:cNvPicPr>
            <a:picLocks noChangeAspect="1"/>
          </p:cNvPicPr>
          <p:nvPr userDrawn="1"/>
        </p:nvPicPr>
        <p:blipFill>
          <a:blip r:embed="rId2"/>
          <a:stretch>
            <a:fillRect/>
          </a:stretch>
        </p:blipFill>
        <p:spPr>
          <a:xfrm>
            <a:off x="10607039" y="361006"/>
            <a:ext cx="1092749" cy="616623"/>
          </a:xfrm>
          <a:prstGeom prst="rect">
            <a:avLst/>
          </a:prstGeom>
        </p:spPr>
      </p:pic>
    </p:spTree>
    <p:extLst>
      <p:ext uri="{BB962C8B-B14F-4D97-AF65-F5344CB8AC3E}">
        <p14:creationId xmlns:p14="http://schemas.microsoft.com/office/powerpoint/2010/main" val="378806853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 Nambawan Super - Right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0009-A05D-A949-8018-80928DBA52DA}"/>
              </a:ext>
            </a:extLst>
          </p:cNvPr>
          <p:cNvSpPr>
            <a:spLocks noGrp="1"/>
          </p:cNvSpPr>
          <p:nvPr>
            <p:ph type="title" hasCustomPrompt="1"/>
          </p:nvPr>
        </p:nvSpPr>
        <p:spPr>
          <a:xfrm>
            <a:off x="492211" y="365126"/>
            <a:ext cx="11207578" cy="771692"/>
          </a:xfrm>
        </p:spPr>
        <p:txBody>
          <a:bodyPr>
            <a:normAutofit/>
          </a:bodyPr>
          <a:lstStyle>
            <a:lvl1pPr>
              <a:defRPr sz="3200"/>
            </a:lvl1pPr>
          </a:lstStyle>
          <a:p>
            <a:r>
              <a:rPr lang="en-GB" dirty="0"/>
              <a:t>Click to edit – Add Title</a:t>
            </a:r>
            <a:endParaRPr lang="en-US" dirty="0"/>
          </a:p>
        </p:txBody>
      </p:sp>
      <p:sp>
        <p:nvSpPr>
          <p:cNvPr id="5" name="Date Placeholder 4">
            <a:extLst>
              <a:ext uri="{FF2B5EF4-FFF2-40B4-BE49-F238E27FC236}">
                <a16:creationId xmlns:a16="http://schemas.microsoft.com/office/drawing/2014/main" id="{7375F0B6-AF12-1D40-89CD-6582800C66DF}"/>
              </a:ext>
            </a:extLst>
          </p:cNvPr>
          <p:cNvSpPr>
            <a:spLocks noGrp="1"/>
          </p:cNvSpPr>
          <p:nvPr>
            <p:ph type="dt" sz="half" idx="10"/>
          </p:nvPr>
        </p:nvSpPr>
        <p:spPr/>
        <p:txBody>
          <a:bodyPr/>
          <a:lstStyle>
            <a:lvl1pPr>
              <a:defRPr>
                <a:solidFill>
                  <a:schemeClr val="bg1">
                    <a:lumMod val="50000"/>
                  </a:schemeClr>
                </a:solidFill>
              </a:defRPr>
            </a:lvl1pPr>
          </a:lstStyle>
          <a:p>
            <a:fld id="{5C65D608-41E8-5345-9567-0A82FF72F191}" type="datetime4">
              <a:rPr lang="en-AU" smtClean="0"/>
              <a:pPr/>
              <a:t>26 November 2023</a:t>
            </a:fld>
            <a:endParaRPr lang="en-US"/>
          </a:p>
        </p:txBody>
      </p:sp>
      <p:sp>
        <p:nvSpPr>
          <p:cNvPr id="6" name="Footer Placeholder 5">
            <a:extLst>
              <a:ext uri="{FF2B5EF4-FFF2-40B4-BE49-F238E27FC236}">
                <a16:creationId xmlns:a16="http://schemas.microsoft.com/office/drawing/2014/main" id="{82FCA47F-7DBE-1D4A-BC59-A50EB91C729B}"/>
              </a:ext>
            </a:extLst>
          </p:cNvPr>
          <p:cNvSpPr>
            <a:spLocks noGrp="1"/>
          </p:cNvSpPr>
          <p:nvPr>
            <p:ph type="ftr" sz="quarter" idx="11"/>
          </p:nvPr>
        </p:nvSpPr>
        <p:spPr/>
        <p:txBody>
          <a:bodyPr/>
          <a:lstStyle>
            <a:lvl1pPr>
              <a:defRPr>
                <a:solidFill>
                  <a:schemeClr val="bg1">
                    <a:lumMod val="50000"/>
                  </a:schemeClr>
                </a:solidFill>
              </a:defRPr>
            </a:lvl1pPr>
          </a:lstStyle>
          <a:p>
            <a:r>
              <a:rPr lang="en-US"/>
              <a:t>Commercial in Confidence</a:t>
            </a:r>
          </a:p>
        </p:txBody>
      </p:sp>
      <p:sp>
        <p:nvSpPr>
          <p:cNvPr id="7" name="Slide Number Placeholder 6">
            <a:extLst>
              <a:ext uri="{FF2B5EF4-FFF2-40B4-BE49-F238E27FC236}">
                <a16:creationId xmlns:a16="http://schemas.microsoft.com/office/drawing/2014/main" id="{6FE757EB-5665-3A41-ABEF-CA8B2EA43251}"/>
              </a:ext>
            </a:extLst>
          </p:cNvPr>
          <p:cNvSpPr>
            <a:spLocks noGrp="1"/>
          </p:cNvSpPr>
          <p:nvPr>
            <p:ph type="sldNum" sz="quarter" idx="12"/>
          </p:nvPr>
        </p:nvSpPr>
        <p:spPr/>
        <p:txBody>
          <a:bodyPr/>
          <a:lstStyle>
            <a:lvl1pPr>
              <a:defRPr>
                <a:solidFill>
                  <a:schemeClr val="bg1">
                    <a:lumMod val="50000"/>
                  </a:schemeClr>
                </a:solidFill>
              </a:defRPr>
            </a:lvl1pPr>
          </a:lstStyle>
          <a:p>
            <a:fld id="{D0BA8018-53CC-E048-A550-D420FD701F35}" type="slidenum">
              <a:rPr lang="en-US" smtClean="0"/>
              <a:pPr/>
              <a:t>‹#›</a:t>
            </a:fld>
            <a:endParaRPr lang="en-US"/>
          </a:p>
        </p:txBody>
      </p:sp>
      <p:cxnSp>
        <p:nvCxnSpPr>
          <p:cNvPr id="13" name="Straight Connector 12">
            <a:extLst>
              <a:ext uri="{FF2B5EF4-FFF2-40B4-BE49-F238E27FC236}">
                <a16:creationId xmlns:a16="http://schemas.microsoft.com/office/drawing/2014/main" id="{D7F6C939-CAA1-AC4D-8290-BF9CDE72E5B3}"/>
              </a:ext>
            </a:extLst>
          </p:cNvPr>
          <p:cNvCxnSpPr/>
          <p:nvPr userDrawn="1"/>
        </p:nvCxnSpPr>
        <p:spPr>
          <a:xfrm>
            <a:off x="492211" y="1136818"/>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4" name="Picture 13" descr="A picture containing drawing&#10;&#10;Description automatically generated">
            <a:extLst>
              <a:ext uri="{FF2B5EF4-FFF2-40B4-BE49-F238E27FC236}">
                <a16:creationId xmlns:a16="http://schemas.microsoft.com/office/drawing/2014/main" id="{13821087-42AB-BA46-8706-273D16E469C5}"/>
              </a:ext>
            </a:extLst>
          </p:cNvPr>
          <p:cNvPicPr>
            <a:picLocks noChangeAspect="1"/>
          </p:cNvPicPr>
          <p:nvPr userDrawn="1"/>
        </p:nvPicPr>
        <p:blipFill>
          <a:blip r:embed="rId2"/>
          <a:stretch>
            <a:fillRect/>
          </a:stretch>
        </p:blipFill>
        <p:spPr>
          <a:xfrm>
            <a:off x="10607039" y="361006"/>
            <a:ext cx="1092749" cy="616623"/>
          </a:xfrm>
          <a:prstGeom prst="rect">
            <a:avLst/>
          </a:prstGeom>
        </p:spPr>
      </p:pic>
      <p:sp>
        <p:nvSpPr>
          <p:cNvPr id="19" name="Round Diagonal Corner of Rectangle 18">
            <a:extLst>
              <a:ext uri="{FF2B5EF4-FFF2-40B4-BE49-F238E27FC236}">
                <a16:creationId xmlns:a16="http://schemas.microsoft.com/office/drawing/2014/main" id="{783C78D4-8A16-6E4B-BE1A-BC7CB7C69689}"/>
              </a:ext>
            </a:extLst>
          </p:cNvPr>
          <p:cNvSpPr/>
          <p:nvPr userDrawn="1"/>
        </p:nvSpPr>
        <p:spPr>
          <a:xfrm>
            <a:off x="8324334" y="1371600"/>
            <a:ext cx="3375454" cy="4805359"/>
          </a:xfrm>
          <a:prstGeom prst="round2DiagRect">
            <a:avLst>
              <a:gd name="adj1" fmla="val 10077"/>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8">
            <a:extLst>
              <a:ext uri="{FF2B5EF4-FFF2-40B4-BE49-F238E27FC236}">
                <a16:creationId xmlns:a16="http://schemas.microsoft.com/office/drawing/2014/main" id="{9411C855-5DB6-A04F-889F-8E49ED4A573C}"/>
              </a:ext>
            </a:extLst>
          </p:cNvPr>
          <p:cNvSpPr>
            <a:spLocks noGrp="1"/>
          </p:cNvSpPr>
          <p:nvPr>
            <p:ph sz="quarter" idx="15"/>
          </p:nvPr>
        </p:nvSpPr>
        <p:spPr>
          <a:xfrm>
            <a:off x="8584899" y="1628062"/>
            <a:ext cx="2854325" cy="4261109"/>
          </a:xfrm>
          <a:prstGeom prst="rect">
            <a:avLst/>
          </a:prstGeo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Content Placeholder 10">
            <a:extLst>
              <a:ext uri="{FF2B5EF4-FFF2-40B4-BE49-F238E27FC236}">
                <a16:creationId xmlns:a16="http://schemas.microsoft.com/office/drawing/2014/main" id="{9C62310F-9425-3D44-B4DE-021C465AFC74}"/>
              </a:ext>
            </a:extLst>
          </p:cNvPr>
          <p:cNvSpPr>
            <a:spLocks noGrp="1"/>
          </p:cNvSpPr>
          <p:nvPr>
            <p:ph sz="quarter" idx="16"/>
          </p:nvPr>
        </p:nvSpPr>
        <p:spPr>
          <a:xfrm>
            <a:off x="492210" y="1628062"/>
            <a:ext cx="7661189" cy="42611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27738874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 Nambawan Super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C802C2-3D11-874E-B46C-9AE99C7DA84C}"/>
              </a:ext>
            </a:extLst>
          </p:cNvPr>
          <p:cNvSpPr>
            <a:spLocks noGrp="1"/>
          </p:cNvSpPr>
          <p:nvPr>
            <p:ph idx="1"/>
          </p:nvPr>
        </p:nvSpPr>
        <p:spPr>
          <a:xfrm>
            <a:off x="492211" y="1433386"/>
            <a:ext cx="11207578" cy="4743573"/>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98DE78-9EF5-E84F-94D7-70C9D417EDF6}"/>
              </a:ext>
            </a:extLst>
          </p:cNvPr>
          <p:cNvSpPr>
            <a:spLocks noGrp="1"/>
          </p:cNvSpPr>
          <p:nvPr>
            <p:ph type="dt" sz="half" idx="10"/>
          </p:nvPr>
        </p:nvSpPr>
        <p:spPr/>
        <p:txBody>
          <a:bodyPr/>
          <a:lstStyle>
            <a:lvl1pPr>
              <a:defRPr>
                <a:solidFill>
                  <a:schemeClr val="bg1">
                    <a:lumMod val="50000"/>
                  </a:schemeClr>
                </a:solidFill>
              </a:defRPr>
            </a:lvl1pPr>
          </a:lstStyle>
          <a:p>
            <a:fld id="{24ED74C4-13EA-754A-8CDB-2258245604D6}" type="datetime4">
              <a:rPr lang="en-AU" smtClean="0"/>
              <a:pPr/>
              <a:t>26 November 2023</a:t>
            </a:fld>
            <a:endParaRPr lang="en-US"/>
          </a:p>
        </p:txBody>
      </p:sp>
      <p:sp>
        <p:nvSpPr>
          <p:cNvPr id="5" name="Footer Placeholder 4">
            <a:extLst>
              <a:ext uri="{FF2B5EF4-FFF2-40B4-BE49-F238E27FC236}">
                <a16:creationId xmlns:a16="http://schemas.microsoft.com/office/drawing/2014/main" id="{0F5A325B-23C7-7945-9134-4BF112496FE9}"/>
              </a:ext>
            </a:extLst>
          </p:cNvPr>
          <p:cNvSpPr>
            <a:spLocks noGrp="1"/>
          </p:cNvSpPr>
          <p:nvPr>
            <p:ph type="ftr" sz="quarter" idx="11"/>
          </p:nvPr>
        </p:nvSpPr>
        <p:spPr/>
        <p:txBody>
          <a:bodyPr/>
          <a:lstStyle>
            <a:lvl1pPr>
              <a:defRPr>
                <a:solidFill>
                  <a:schemeClr val="bg1">
                    <a:lumMod val="50000"/>
                  </a:schemeClr>
                </a:solidFill>
              </a:defRPr>
            </a:lvl1pPr>
          </a:lstStyle>
          <a:p>
            <a:r>
              <a:rPr lang="en-US"/>
              <a:t>Commercial in Confidence</a:t>
            </a:r>
          </a:p>
        </p:txBody>
      </p:sp>
      <p:sp>
        <p:nvSpPr>
          <p:cNvPr id="6" name="Slide Number Placeholder 5">
            <a:extLst>
              <a:ext uri="{FF2B5EF4-FFF2-40B4-BE49-F238E27FC236}">
                <a16:creationId xmlns:a16="http://schemas.microsoft.com/office/drawing/2014/main" id="{CF9D62E2-610F-E74E-96F3-17BC74309A9B}"/>
              </a:ext>
            </a:extLst>
          </p:cNvPr>
          <p:cNvSpPr>
            <a:spLocks noGrp="1"/>
          </p:cNvSpPr>
          <p:nvPr>
            <p:ph type="sldNum" sz="quarter" idx="12"/>
          </p:nvPr>
        </p:nvSpPr>
        <p:spPr/>
        <p:txBody>
          <a:bodyPr/>
          <a:lstStyle>
            <a:lvl1pPr>
              <a:defRPr>
                <a:solidFill>
                  <a:schemeClr val="bg1">
                    <a:lumMod val="50000"/>
                  </a:schemeClr>
                </a:solidFill>
              </a:defRPr>
            </a:lvl1pPr>
          </a:lstStyle>
          <a:p>
            <a:fld id="{D0BA8018-53CC-E048-A550-D420FD701F35}" type="slidenum">
              <a:rPr lang="en-US" smtClean="0"/>
              <a:pPr/>
              <a:t>‹#›</a:t>
            </a:fld>
            <a:endParaRPr lang="en-US"/>
          </a:p>
        </p:txBody>
      </p:sp>
      <p:sp>
        <p:nvSpPr>
          <p:cNvPr id="7" name="Title 1">
            <a:extLst>
              <a:ext uri="{FF2B5EF4-FFF2-40B4-BE49-F238E27FC236}">
                <a16:creationId xmlns:a16="http://schemas.microsoft.com/office/drawing/2014/main" id="{EAC2D248-C162-7943-BDAA-A94770DB5417}"/>
              </a:ext>
            </a:extLst>
          </p:cNvPr>
          <p:cNvSpPr>
            <a:spLocks noGrp="1"/>
          </p:cNvSpPr>
          <p:nvPr>
            <p:ph type="title" hasCustomPrompt="1"/>
          </p:nvPr>
        </p:nvSpPr>
        <p:spPr>
          <a:xfrm>
            <a:off x="492211" y="365126"/>
            <a:ext cx="11207578" cy="771692"/>
          </a:xfrm>
        </p:spPr>
        <p:txBody>
          <a:bodyPr>
            <a:normAutofit/>
          </a:bodyPr>
          <a:lstStyle>
            <a:lvl1pPr>
              <a:defRPr sz="3200"/>
            </a:lvl1pPr>
          </a:lstStyle>
          <a:p>
            <a:r>
              <a:rPr lang="en-GB" dirty="0"/>
              <a:t>Click to edit – Add Title</a:t>
            </a:r>
            <a:endParaRPr lang="en-US" dirty="0"/>
          </a:p>
        </p:txBody>
      </p:sp>
      <p:cxnSp>
        <p:nvCxnSpPr>
          <p:cNvPr id="12" name="Straight Connector 11">
            <a:extLst>
              <a:ext uri="{FF2B5EF4-FFF2-40B4-BE49-F238E27FC236}">
                <a16:creationId xmlns:a16="http://schemas.microsoft.com/office/drawing/2014/main" id="{4EDAEA03-CB8E-EF42-A9E2-1FFBEDBCB92F}"/>
              </a:ext>
            </a:extLst>
          </p:cNvPr>
          <p:cNvCxnSpPr/>
          <p:nvPr userDrawn="1"/>
        </p:nvCxnSpPr>
        <p:spPr>
          <a:xfrm>
            <a:off x="492211" y="1136818"/>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81AC9D95-5C10-C942-B86B-066D3F063B03}"/>
              </a:ext>
            </a:extLst>
          </p:cNvPr>
          <p:cNvPicPr>
            <a:picLocks noChangeAspect="1"/>
          </p:cNvPicPr>
          <p:nvPr userDrawn="1"/>
        </p:nvPicPr>
        <p:blipFill>
          <a:blip r:embed="rId2"/>
          <a:stretch>
            <a:fillRect/>
          </a:stretch>
        </p:blipFill>
        <p:spPr>
          <a:xfrm>
            <a:off x="10607039" y="361006"/>
            <a:ext cx="1092749" cy="616623"/>
          </a:xfrm>
          <a:prstGeom prst="rect">
            <a:avLst/>
          </a:prstGeom>
        </p:spPr>
      </p:pic>
    </p:spTree>
    <p:extLst>
      <p:ext uri="{BB962C8B-B14F-4D97-AF65-F5344CB8AC3E}">
        <p14:creationId xmlns:p14="http://schemas.microsoft.com/office/powerpoint/2010/main" val="2957787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 Nambawan Super - 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FB73-16CE-E842-8FFD-6ED89A1FA4F3}"/>
              </a:ext>
            </a:extLst>
          </p:cNvPr>
          <p:cNvSpPr>
            <a:spLocks noGrp="1"/>
          </p:cNvSpPr>
          <p:nvPr>
            <p:ph type="title"/>
          </p:nvPr>
        </p:nvSpPr>
        <p:spPr>
          <a:xfrm>
            <a:off x="492211" y="365126"/>
            <a:ext cx="11207578" cy="1086832"/>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5C802C2-3D11-874E-B46C-9AE99C7DA84C}"/>
              </a:ext>
            </a:extLst>
          </p:cNvPr>
          <p:cNvSpPr>
            <a:spLocks noGrp="1"/>
          </p:cNvSpPr>
          <p:nvPr>
            <p:ph idx="1"/>
          </p:nvPr>
        </p:nvSpPr>
        <p:spPr>
          <a:xfrm>
            <a:off x="492211" y="1619598"/>
            <a:ext cx="11207578" cy="455736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0098DE78-9EF5-E84F-94D7-70C9D417EDF6}"/>
              </a:ext>
            </a:extLst>
          </p:cNvPr>
          <p:cNvSpPr>
            <a:spLocks noGrp="1"/>
          </p:cNvSpPr>
          <p:nvPr>
            <p:ph type="dt" sz="half" idx="10"/>
          </p:nvPr>
        </p:nvSpPr>
        <p:spPr/>
        <p:txBody>
          <a:bodyPr/>
          <a:lstStyle>
            <a:lvl1pPr>
              <a:defRPr>
                <a:solidFill>
                  <a:schemeClr val="bg1">
                    <a:lumMod val="50000"/>
                  </a:schemeClr>
                </a:solidFill>
              </a:defRPr>
            </a:lvl1pPr>
          </a:lstStyle>
          <a:p>
            <a:fld id="{B7D1AB38-0343-9647-BB33-8324145AF46C}" type="datetime4">
              <a:rPr lang="en-AU" smtClean="0"/>
              <a:pPr/>
              <a:t>26 November 2023</a:t>
            </a:fld>
            <a:endParaRPr lang="en-US"/>
          </a:p>
        </p:txBody>
      </p:sp>
      <p:sp>
        <p:nvSpPr>
          <p:cNvPr id="5" name="Footer Placeholder 4">
            <a:extLst>
              <a:ext uri="{FF2B5EF4-FFF2-40B4-BE49-F238E27FC236}">
                <a16:creationId xmlns:a16="http://schemas.microsoft.com/office/drawing/2014/main" id="{0F5A325B-23C7-7945-9134-4BF112496FE9}"/>
              </a:ext>
            </a:extLst>
          </p:cNvPr>
          <p:cNvSpPr>
            <a:spLocks noGrp="1"/>
          </p:cNvSpPr>
          <p:nvPr>
            <p:ph type="ftr" sz="quarter" idx="11"/>
          </p:nvPr>
        </p:nvSpPr>
        <p:spPr/>
        <p:txBody>
          <a:bodyPr/>
          <a:lstStyle>
            <a:lvl1pPr>
              <a:defRPr>
                <a:solidFill>
                  <a:schemeClr val="bg1">
                    <a:lumMod val="50000"/>
                  </a:schemeClr>
                </a:solidFill>
              </a:defRPr>
            </a:lvl1pPr>
          </a:lstStyle>
          <a:p>
            <a:r>
              <a:rPr lang="en-US"/>
              <a:t>Commercial in Confidence</a:t>
            </a:r>
          </a:p>
        </p:txBody>
      </p:sp>
      <p:sp>
        <p:nvSpPr>
          <p:cNvPr id="6" name="Slide Number Placeholder 5">
            <a:extLst>
              <a:ext uri="{FF2B5EF4-FFF2-40B4-BE49-F238E27FC236}">
                <a16:creationId xmlns:a16="http://schemas.microsoft.com/office/drawing/2014/main" id="{CF9D62E2-610F-E74E-96F3-17BC74309A9B}"/>
              </a:ext>
            </a:extLst>
          </p:cNvPr>
          <p:cNvSpPr>
            <a:spLocks noGrp="1"/>
          </p:cNvSpPr>
          <p:nvPr>
            <p:ph type="sldNum" sz="quarter" idx="12"/>
          </p:nvPr>
        </p:nvSpPr>
        <p:spPr/>
        <p:txBody>
          <a:bodyPr/>
          <a:lstStyle>
            <a:lvl1pPr>
              <a:defRPr>
                <a:solidFill>
                  <a:schemeClr val="bg1">
                    <a:lumMod val="50000"/>
                  </a:schemeClr>
                </a:solidFill>
              </a:defRPr>
            </a:lvl1pPr>
          </a:lstStyle>
          <a:p>
            <a:fld id="{D0BA8018-53CC-E048-A550-D420FD701F35}" type="slidenum">
              <a:rPr lang="en-US" smtClean="0"/>
              <a:pPr/>
              <a:t>‹#›</a:t>
            </a:fld>
            <a:endParaRPr lang="en-US"/>
          </a:p>
        </p:txBody>
      </p:sp>
      <p:cxnSp>
        <p:nvCxnSpPr>
          <p:cNvPr id="11" name="Straight Connector 10">
            <a:extLst>
              <a:ext uri="{FF2B5EF4-FFF2-40B4-BE49-F238E27FC236}">
                <a16:creationId xmlns:a16="http://schemas.microsoft.com/office/drawing/2014/main" id="{A780BE1C-94FE-8345-A351-BA0236281DA1}"/>
              </a:ext>
            </a:extLst>
          </p:cNvPr>
          <p:cNvCxnSpPr/>
          <p:nvPr userDrawn="1"/>
        </p:nvCxnSpPr>
        <p:spPr>
          <a:xfrm>
            <a:off x="492211" y="1480130"/>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DABE3F21-AEE2-A240-803B-2F6C6AECC278}"/>
              </a:ext>
            </a:extLst>
          </p:cNvPr>
          <p:cNvPicPr>
            <a:picLocks noChangeAspect="1"/>
          </p:cNvPicPr>
          <p:nvPr userDrawn="1"/>
        </p:nvPicPr>
        <p:blipFill>
          <a:blip r:embed="rId2"/>
          <a:stretch>
            <a:fillRect/>
          </a:stretch>
        </p:blipFill>
        <p:spPr>
          <a:xfrm>
            <a:off x="10013615" y="361006"/>
            <a:ext cx="1686174" cy="951484"/>
          </a:xfrm>
          <a:prstGeom prst="rect">
            <a:avLst/>
          </a:prstGeom>
        </p:spPr>
      </p:pic>
    </p:spTree>
    <p:extLst>
      <p:ext uri="{BB962C8B-B14F-4D97-AF65-F5344CB8AC3E}">
        <p14:creationId xmlns:p14="http://schemas.microsoft.com/office/powerpoint/2010/main" val="610956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 Nambawan Super -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FB73-16CE-E842-8FFD-6ED89A1FA4F3}"/>
              </a:ext>
            </a:extLst>
          </p:cNvPr>
          <p:cNvSpPr>
            <a:spLocks noGrp="1"/>
          </p:cNvSpPr>
          <p:nvPr>
            <p:ph type="title"/>
          </p:nvPr>
        </p:nvSpPr>
        <p:spPr>
          <a:xfrm>
            <a:off x="492211" y="365126"/>
            <a:ext cx="11207578" cy="1095293"/>
          </a:xfrm>
        </p:spPr>
        <p:txBody>
          <a:body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0098DE78-9EF5-E84F-94D7-70C9D417EDF6}"/>
              </a:ext>
            </a:extLst>
          </p:cNvPr>
          <p:cNvSpPr>
            <a:spLocks noGrp="1"/>
          </p:cNvSpPr>
          <p:nvPr>
            <p:ph type="dt" sz="half" idx="10"/>
          </p:nvPr>
        </p:nvSpPr>
        <p:spPr/>
        <p:txBody>
          <a:bodyPr/>
          <a:lstStyle>
            <a:lvl1pPr>
              <a:defRPr>
                <a:solidFill>
                  <a:schemeClr val="bg1">
                    <a:lumMod val="50000"/>
                  </a:schemeClr>
                </a:solidFill>
              </a:defRPr>
            </a:lvl1pPr>
          </a:lstStyle>
          <a:p>
            <a:fld id="{1B83DA48-6A4F-5B4F-A6B2-254B36C78490}" type="datetime4">
              <a:rPr lang="en-AU" smtClean="0"/>
              <a:pPr/>
              <a:t>26 November 2023</a:t>
            </a:fld>
            <a:endParaRPr lang="en-US"/>
          </a:p>
        </p:txBody>
      </p:sp>
      <p:sp>
        <p:nvSpPr>
          <p:cNvPr id="5" name="Footer Placeholder 4">
            <a:extLst>
              <a:ext uri="{FF2B5EF4-FFF2-40B4-BE49-F238E27FC236}">
                <a16:creationId xmlns:a16="http://schemas.microsoft.com/office/drawing/2014/main" id="{0F5A325B-23C7-7945-9134-4BF112496FE9}"/>
              </a:ext>
            </a:extLst>
          </p:cNvPr>
          <p:cNvSpPr>
            <a:spLocks noGrp="1"/>
          </p:cNvSpPr>
          <p:nvPr>
            <p:ph type="ftr" sz="quarter" idx="11"/>
          </p:nvPr>
        </p:nvSpPr>
        <p:spPr/>
        <p:txBody>
          <a:bodyPr/>
          <a:lstStyle>
            <a:lvl1pPr>
              <a:defRPr>
                <a:solidFill>
                  <a:schemeClr val="bg1">
                    <a:lumMod val="50000"/>
                  </a:schemeClr>
                </a:solidFill>
              </a:defRPr>
            </a:lvl1pPr>
          </a:lstStyle>
          <a:p>
            <a:r>
              <a:rPr lang="en-US"/>
              <a:t>Commercial in Confidence</a:t>
            </a:r>
          </a:p>
        </p:txBody>
      </p:sp>
      <p:sp>
        <p:nvSpPr>
          <p:cNvPr id="6" name="Slide Number Placeholder 5">
            <a:extLst>
              <a:ext uri="{FF2B5EF4-FFF2-40B4-BE49-F238E27FC236}">
                <a16:creationId xmlns:a16="http://schemas.microsoft.com/office/drawing/2014/main" id="{CF9D62E2-610F-E74E-96F3-17BC74309A9B}"/>
              </a:ext>
            </a:extLst>
          </p:cNvPr>
          <p:cNvSpPr>
            <a:spLocks noGrp="1"/>
          </p:cNvSpPr>
          <p:nvPr>
            <p:ph type="sldNum" sz="quarter" idx="12"/>
          </p:nvPr>
        </p:nvSpPr>
        <p:spPr/>
        <p:txBody>
          <a:bodyPr/>
          <a:lstStyle>
            <a:lvl1pPr>
              <a:defRPr>
                <a:solidFill>
                  <a:schemeClr val="bg1">
                    <a:lumMod val="50000"/>
                  </a:schemeClr>
                </a:solidFill>
              </a:defRPr>
            </a:lvl1pPr>
          </a:lstStyle>
          <a:p>
            <a:fld id="{D0BA8018-53CC-E048-A550-D420FD701F35}" type="slidenum">
              <a:rPr lang="en-US" smtClean="0"/>
              <a:pPr/>
              <a:t>‹#›</a:t>
            </a:fld>
            <a:endParaRPr lang="en-US"/>
          </a:p>
        </p:txBody>
      </p:sp>
      <p:sp>
        <p:nvSpPr>
          <p:cNvPr id="10" name="Text Placeholder 2">
            <a:extLst>
              <a:ext uri="{FF2B5EF4-FFF2-40B4-BE49-F238E27FC236}">
                <a16:creationId xmlns:a16="http://schemas.microsoft.com/office/drawing/2014/main" id="{2C93DE1A-1DE4-754D-9DE4-0F04DDEE990F}"/>
              </a:ext>
            </a:extLst>
          </p:cNvPr>
          <p:cNvSpPr>
            <a:spLocks noGrp="1"/>
          </p:cNvSpPr>
          <p:nvPr>
            <p:ph type="body" idx="1"/>
          </p:nvPr>
        </p:nvSpPr>
        <p:spPr>
          <a:xfrm>
            <a:off x="492212" y="1619142"/>
            <a:ext cx="5505364"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Content Placeholder 3">
            <a:extLst>
              <a:ext uri="{FF2B5EF4-FFF2-40B4-BE49-F238E27FC236}">
                <a16:creationId xmlns:a16="http://schemas.microsoft.com/office/drawing/2014/main" id="{FB1E8728-5184-4F4B-B018-9FA38562CBA5}"/>
              </a:ext>
            </a:extLst>
          </p:cNvPr>
          <p:cNvSpPr>
            <a:spLocks noGrp="1"/>
          </p:cNvSpPr>
          <p:nvPr>
            <p:ph sz="half" idx="2"/>
          </p:nvPr>
        </p:nvSpPr>
        <p:spPr>
          <a:xfrm>
            <a:off x="492212" y="2505075"/>
            <a:ext cx="5505364" cy="368035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4">
            <a:extLst>
              <a:ext uri="{FF2B5EF4-FFF2-40B4-BE49-F238E27FC236}">
                <a16:creationId xmlns:a16="http://schemas.microsoft.com/office/drawing/2014/main" id="{5FC33E86-7929-CD4E-B069-934D215E1966}"/>
              </a:ext>
            </a:extLst>
          </p:cNvPr>
          <p:cNvSpPr>
            <a:spLocks noGrp="1"/>
          </p:cNvSpPr>
          <p:nvPr>
            <p:ph type="body" sz="quarter" idx="3"/>
          </p:nvPr>
        </p:nvSpPr>
        <p:spPr>
          <a:xfrm>
            <a:off x="6172200" y="1619142"/>
            <a:ext cx="55275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a:extLst>
              <a:ext uri="{FF2B5EF4-FFF2-40B4-BE49-F238E27FC236}">
                <a16:creationId xmlns:a16="http://schemas.microsoft.com/office/drawing/2014/main" id="{82A8F48E-5134-D14D-8E76-0953EDB148A0}"/>
              </a:ext>
            </a:extLst>
          </p:cNvPr>
          <p:cNvSpPr>
            <a:spLocks noGrp="1"/>
          </p:cNvSpPr>
          <p:nvPr>
            <p:ph sz="quarter" idx="4"/>
          </p:nvPr>
        </p:nvSpPr>
        <p:spPr>
          <a:xfrm>
            <a:off x="6172200" y="2505075"/>
            <a:ext cx="5527588" cy="368035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4" name="Straight Connector 13">
            <a:extLst>
              <a:ext uri="{FF2B5EF4-FFF2-40B4-BE49-F238E27FC236}">
                <a16:creationId xmlns:a16="http://schemas.microsoft.com/office/drawing/2014/main" id="{42B372B0-E73A-4444-A7CC-6B3117CE6D0E}"/>
              </a:ext>
            </a:extLst>
          </p:cNvPr>
          <p:cNvCxnSpPr/>
          <p:nvPr userDrawn="1"/>
        </p:nvCxnSpPr>
        <p:spPr>
          <a:xfrm>
            <a:off x="492211" y="1480130"/>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E1861594-8F1F-544B-BBC4-98BE02B73176}"/>
              </a:ext>
            </a:extLst>
          </p:cNvPr>
          <p:cNvPicPr>
            <a:picLocks noChangeAspect="1"/>
          </p:cNvPicPr>
          <p:nvPr userDrawn="1"/>
        </p:nvPicPr>
        <p:blipFill>
          <a:blip r:embed="rId2"/>
          <a:stretch>
            <a:fillRect/>
          </a:stretch>
        </p:blipFill>
        <p:spPr>
          <a:xfrm>
            <a:off x="10013615" y="361006"/>
            <a:ext cx="1686174" cy="951484"/>
          </a:xfrm>
          <a:prstGeom prst="rect">
            <a:avLst/>
          </a:prstGeom>
        </p:spPr>
      </p:pic>
    </p:spTree>
    <p:extLst>
      <p:ext uri="{BB962C8B-B14F-4D97-AF65-F5344CB8AC3E}">
        <p14:creationId xmlns:p14="http://schemas.microsoft.com/office/powerpoint/2010/main" val="6650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 Nambawan Super -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FB73-16CE-E842-8FFD-6ED89A1FA4F3}"/>
              </a:ext>
            </a:extLst>
          </p:cNvPr>
          <p:cNvSpPr>
            <a:spLocks noGrp="1"/>
          </p:cNvSpPr>
          <p:nvPr>
            <p:ph type="title"/>
          </p:nvPr>
        </p:nvSpPr>
        <p:spPr>
          <a:xfrm>
            <a:off x="492211" y="365126"/>
            <a:ext cx="11207578" cy="1095290"/>
          </a:xfrm>
        </p:spPr>
        <p:txBody>
          <a:body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0098DE78-9EF5-E84F-94D7-70C9D417EDF6}"/>
              </a:ext>
            </a:extLst>
          </p:cNvPr>
          <p:cNvSpPr>
            <a:spLocks noGrp="1"/>
          </p:cNvSpPr>
          <p:nvPr>
            <p:ph type="dt" sz="half" idx="10"/>
          </p:nvPr>
        </p:nvSpPr>
        <p:spPr/>
        <p:txBody>
          <a:bodyPr/>
          <a:lstStyle>
            <a:lvl1pPr>
              <a:defRPr>
                <a:solidFill>
                  <a:schemeClr val="bg1">
                    <a:lumMod val="50000"/>
                  </a:schemeClr>
                </a:solidFill>
              </a:defRPr>
            </a:lvl1pPr>
          </a:lstStyle>
          <a:p>
            <a:fld id="{38B332CA-788C-064A-8015-2D041B82DFDF}" type="datetime4">
              <a:rPr lang="en-AU" smtClean="0"/>
              <a:pPr/>
              <a:t>26 November 2023</a:t>
            </a:fld>
            <a:endParaRPr lang="en-US"/>
          </a:p>
        </p:txBody>
      </p:sp>
      <p:sp>
        <p:nvSpPr>
          <p:cNvPr id="5" name="Footer Placeholder 4">
            <a:extLst>
              <a:ext uri="{FF2B5EF4-FFF2-40B4-BE49-F238E27FC236}">
                <a16:creationId xmlns:a16="http://schemas.microsoft.com/office/drawing/2014/main" id="{0F5A325B-23C7-7945-9134-4BF112496FE9}"/>
              </a:ext>
            </a:extLst>
          </p:cNvPr>
          <p:cNvSpPr>
            <a:spLocks noGrp="1"/>
          </p:cNvSpPr>
          <p:nvPr>
            <p:ph type="ftr" sz="quarter" idx="11"/>
          </p:nvPr>
        </p:nvSpPr>
        <p:spPr/>
        <p:txBody>
          <a:bodyPr/>
          <a:lstStyle>
            <a:lvl1pPr>
              <a:defRPr>
                <a:solidFill>
                  <a:schemeClr val="bg1">
                    <a:lumMod val="50000"/>
                  </a:schemeClr>
                </a:solidFill>
              </a:defRPr>
            </a:lvl1pPr>
          </a:lstStyle>
          <a:p>
            <a:r>
              <a:rPr lang="en-US"/>
              <a:t>Commercial in Confidence</a:t>
            </a:r>
          </a:p>
        </p:txBody>
      </p:sp>
      <p:sp>
        <p:nvSpPr>
          <p:cNvPr id="6" name="Slide Number Placeholder 5">
            <a:extLst>
              <a:ext uri="{FF2B5EF4-FFF2-40B4-BE49-F238E27FC236}">
                <a16:creationId xmlns:a16="http://schemas.microsoft.com/office/drawing/2014/main" id="{CF9D62E2-610F-E74E-96F3-17BC74309A9B}"/>
              </a:ext>
            </a:extLst>
          </p:cNvPr>
          <p:cNvSpPr>
            <a:spLocks noGrp="1"/>
          </p:cNvSpPr>
          <p:nvPr>
            <p:ph type="sldNum" sz="quarter" idx="12"/>
          </p:nvPr>
        </p:nvSpPr>
        <p:spPr/>
        <p:txBody>
          <a:bodyPr/>
          <a:lstStyle>
            <a:lvl1pPr>
              <a:defRPr>
                <a:solidFill>
                  <a:schemeClr val="bg1">
                    <a:lumMod val="50000"/>
                  </a:schemeClr>
                </a:solidFill>
              </a:defRPr>
            </a:lvl1pPr>
          </a:lstStyle>
          <a:p>
            <a:fld id="{D0BA8018-53CC-E048-A550-D420FD701F35}" type="slidenum">
              <a:rPr lang="en-US" smtClean="0"/>
              <a:pPr/>
              <a:t>‹#›</a:t>
            </a:fld>
            <a:endParaRPr lang="en-US"/>
          </a:p>
        </p:txBody>
      </p:sp>
      <p:sp>
        <p:nvSpPr>
          <p:cNvPr id="7" name="Content Placeholder 2">
            <a:extLst>
              <a:ext uri="{FF2B5EF4-FFF2-40B4-BE49-F238E27FC236}">
                <a16:creationId xmlns:a16="http://schemas.microsoft.com/office/drawing/2014/main" id="{914BD64F-7B1B-5E43-895B-3358C4D1A628}"/>
              </a:ext>
            </a:extLst>
          </p:cNvPr>
          <p:cNvSpPr>
            <a:spLocks noGrp="1"/>
          </p:cNvSpPr>
          <p:nvPr>
            <p:ph sz="half" idx="1"/>
          </p:nvPr>
        </p:nvSpPr>
        <p:spPr>
          <a:xfrm>
            <a:off x="492211" y="1628062"/>
            <a:ext cx="5527589" cy="455735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3">
            <a:extLst>
              <a:ext uri="{FF2B5EF4-FFF2-40B4-BE49-F238E27FC236}">
                <a16:creationId xmlns:a16="http://schemas.microsoft.com/office/drawing/2014/main" id="{2CF52B3D-8448-C34F-9EE6-1D8F066DF8CF}"/>
              </a:ext>
            </a:extLst>
          </p:cNvPr>
          <p:cNvSpPr>
            <a:spLocks noGrp="1"/>
          </p:cNvSpPr>
          <p:nvPr>
            <p:ph sz="half" idx="2"/>
          </p:nvPr>
        </p:nvSpPr>
        <p:spPr>
          <a:xfrm>
            <a:off x="6172199" y="1628062"/>
            <a:ext cx="5527589" cy="455735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0" name="Straight Connector 9">
            <a:extLst>
              <a:ext uri="{FF2B5EF4-FFF2-40B4-BE49-F238E27FC236}">
                <a16:creationId xmlns:a16="http://schemas.microsoft.com/office/drawing/2014/main" id="{CF7D4CEC-2F10-F542-B36E-0A7D69D47F17}"/>
              </a:ext>
            </a:extLst>
          </p:cNvPr>
          <p:cNvCxnSpPr/>
          <p:nvPr userDrawn="1"/>
        </p:nvCxnSpPr>
        <p:spPr>
          <a:xfrm>
            <a:off x="492211" y="1480130"/>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7BBF9650-DC7A-5443-8B41-6EFB26839B0A}"/>
              </a:ext>
            </a:extLst>
          </p:cNvPr>
          <p:cNvPicPr>
            <a:picLocks noChangeAspect="1"/>
          </p:cNvPicPr>
          <p:nvPr userDrawn="1"/>
        </p:nvPicPr>
        <p:blipFill>
          <a:blip r:embed="rId2"/>
          <a:stretch>
            <a:fillRect/>
          </a:stretch>
        </p:blipFill>
        <p:spPr>
          <a:xfrm>
            <a:off x="10013615" y="361006"/>
            <a:ext cx="1686174" cy="951484"/>
          </a:xfrm>
          <a:prstGeom prst="rect">
            <a:avLst/>
          </a:prstGeom>
        </p:spPr>
      </p:pic>
    </p:spTree>
    <p:extLst>
      <p:ext uri="{BB962C8B-B14F-4D97-AF65-F5344CB8AC3E}">
        <p14:creationId xmlns:p14="http://schemas.microsoft.com/office/powerpoint/2010/main" val="4079213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 Nambawan Super - 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38A39D-D3F5-3343-A161-09E5B4A6DDDE}"/>
              </a:ext>
            </a:extLst>
          </p:cNvPr>
          <p:cNvPicPr>
            <a:picLocks noChangeAspect="1"/>
          </p:cNvPicPr>
          <p:nvPr userDrawn="1"/>
        </p:nvPicPr>
        <p:blipFill>
          <a:blip r:embed="rId2"/>
          <a:src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0098DE78-9EF5-E84F-94D7-70C9D417EDF6}"/>
              </a:ext>
            </a:extLst>
          </p:cNvPr>
          <p:cNvSpPr>
            <a:spLocks noGrp="1"/>
          </p:cNvSpPr>
          <p:nvPr>
            <p:ph type="dt" sz="half" idx="10"/>
          </p:nvPr>
        </p:nvSpPr>
        <p:spPr>
          <a:xfrm>
            <a:off x="492211" y="6135352"/>
            <a:ext cx="2743200" cy="365125"/>
          </a:xfrm>
        </p:spPr>
        <p:txBody>
          <a:bodyPr/>
          <a:lstStyle>
            <a:lvl1pPr>
              <a:defRPr>
                <a:solidFill>
                  <a:schemeClr val="bg1"/>
                </a:solidFill>
              </a:defRPr>
            </a:lvl1pPr>
          </a:lstStyle>
          <a:p>
            <a:fld id="{1059D1F8-CBCB-A541-AEDF-8AFD9440E90A}" type="datetime4">
              <a:rPr lang="en-AU" smtClean="0"/>
              <a:t>26 November 2023</a:t>
            </a:fld>
            <a:endParaRPr lang="en-US"/>
          </a:p>
        </p:txBody>
      </p:sp>
      <p:sp>
        <p:nvSpPr>
          <p:cNvPr id="5" name="Footer Placeholder 4">
            <a:extLst>
              <a:ext uri="{FF2B5EF4-FFF2-40B4-BE49-F238E27FC236}">
                <a16:creationId xmlns:a16="http://schemas.microsoft.com/office/drawing/2014/main" id="{0F5A325B-23C7-7945-9134-4BF112496FE9}"/>
              </a:ext>
            </a:extLst>
          </p:cNvPr>
          <p:cNvSpPr>
            <a:spLocks noGrp="1"/>
          </p:cNvSpPr>
          <p:nvPr>
            <p:ph type="ftr" sz="quarter" idx="11"/>
          </p:nvPr>
        </p:nvSpPr>
        <p:spPr>
          <a:xfrm>
            <a:off x="4038600" y="6135352"/>
            <a:ext cx="4114800" cy="365125"/>
          </a:xfrm>
        </p:spPr>
        <p:txBody>
          <a:bodyPr/>
          <a:lstStyle>
            <a:lvl1pPr>
              <a:defRPr>
                <a:solidFill>
                  <a:schemeClr val="bg1"/>
                </a:solidFill>
              </a:defRPr>
            </a:lvl1pPr>
          </a:lstStyle>
          <a:p>
            <a:r>
              <a:rPr lang="en-US"/>
              <a:t>Commercial in Confidence</a:t>
            </a:r>
          </a:p>
        </p:txBody>
      </p:sp>
      <p:sp>
        <p:nvSpPr>
          <p:cNvPr id="6" name="Slide Number Placeholder 5">
            <a:extLst>
              <a:ext uri="{FF2B5EF4-FFF2-40B4-BE49-F238E27FC236}">
                <a16:creationId xmlns:a16="http://schemas.microsoft.com/office/drawing/2014/main" id="{CF9D62E2-610F-E74E-96F3-17BC74309A9B}"/>
              </a:ext>
            </a:extLst>
          </p:cNvPr>
          <p:cNvSpPr>
            <a:spLocks noGrp="1"/>
          </p:cNvSpPr>
          <p:nvPr>
            <p:ph type="sldNum" sz="quarter" idx="12"/>
          </p:nvPr>
        </p:nvSpPr>
        <p:spPr>
          <a:xfrm>
            <a:off x="8956589" y="6135352"/>
            <a:ext cx="2743200" cy="365125"/>
          </a:xfrm>
        </p:spPr>
        <p:txBody>
          <a:bodyPr/>
          <a:lstStyle>
            <a:lvl1pPr>
              <a:defRPr>
                <a:solidFill>
                  <a:schemeClr val="bg1"/>
                </a:solidFill>
              </a:defRPr>
            </a:lvl1pPr>
          </a:lstStyle>
          <a:p>
            <a:fld id="{D0BA8018-53CC-E048-A550-D420FD701F35}" type="slidenum">
              <a:rPr lang="en-US" smtClean="0"/>
              <a:pPr/>
              <a:t>‹#›</a:t>
            </a:fld>
            <a:endParaRPr lang="en-US"/>
          </a:p>
        </p:txBody>
      </p:sp>
      <p:pic>
        <p:nvPicPr>
          <p:cNvPr id="8" name="Picture 7" descr="A picture containing drawing&#10;&#10;Description automatically generated">
            <a:extLst>
              <a:ext uri="{FF2B5EF4-FFF2-40B4-BE49-F238E27FC236}">
                <a16:creationId xmlns:a16="http://schemas.microsoft.com/office/drawing/2014/main" id="{25979A4C-3CE4-5548-A08B-4EC97E8A8039}"/>
              </a:ext>
            </a:extLst>
          </p:cNvPr>
          <p:cNvPicPr>
            <a:picLocks noChangeAspect="1"/>
          </p:cNvPicPr>
          <p:nvPr userDrawn="1"/>
        </p:nvPicPr>
        <p:blipFill>
          <a:blip r:embed="rId3"/>
          <a:stretch>
            <a:fillRect/>
          </a:stretch>
        </p:blipFill>
        <p:spPr>
          <a:xfrm>
            <a:off x="10607039" y="361006"/>
            <a:ext cx="1092749" cy="616623"/>
          </a:xfrm>
          <a:prstGeom prst="rect">
            <a:avLst/>
          </a:prstGeom>
        </p:spPr>
      </p:pic>
    </p:spTree>
    <p:extLst>
      <p:ext uri="{BB962C8B-B14F-4D97-AF65-F5344CB8AC3E}">
        <p14:creationId xmlns:p14="http://schemas.microsoft.com/office/powerpoint/2010/main" val="622249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 Nambawan Super - Content with Caption">
    <p:spTree>
      <p:nvGrpSpPr>
        <p:cNvPr id="1" name=""/>
        <p:cNvGrpSpPr/>
        <p:nvPr/>
      </p:nvGrpSpPr>
      <p:grpSpPr>
        <a:xfrm>
          <a:off x="0" y="0"/>
          <a:ext cx="0" cy="0"/>
          <a:chOff x="0" y="0"/>
          <a:chExt cx="0" cy="0"/>
        </a:xfrm>
      </p:grpSpPr>
      <p:sp>
        <p:nvSpPr>
          <p:cNvPr id="18" name="Round Diagonal Corner of Rectangle 17">
            <a:extLst>
              <a:ext uri="{FF2B5EF4-FFF2-40B4-BE49-F238E27FC236}">
                <a16:creationId xmlns:a16="http://schemas.microsoft.com/office/drawing/2014/main" id="{4EB1E645-5860-8C4B-9525-A1EE8FDA1FCA}"/>
              </a:ext>
            </a:extLst>
          </p:cNvPr>
          <p:cNvSpPr/>
          <p:nvPr userDrawn="1"/>
        </p:nvSpPr>
        <p:spPr>
          <a:xfrm>
            <a:off x="492211" y="1371600"/>
            <a:ext cx="3375454" cy="4805359"/>
          </a:xfrm>
          <a:prstGeom prst="round2DiagRect">
            <a:avLst>
              <a:gd name="adj1" fmla="val 10077"/>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10">
            <a:extLst>
              <a:ext uri="{FF2B5EF4-FFF2-40B4-BE49-F238E27FC236}">
                <a16:creationId xmlns:a16="http://schemas.microsoft.com/office/drawing/2014/main" id="{4FEB97DB-CE20-B640-B93F-B126C73673D8}"/>
              </a:ext>
            </a:extLst>
          </p:cNvPr>
          <p:cNvSpPr>
            <a:spLocks noGrp="1"/>
          </p:cNvSpPr>
          <p:nvPr>
            <p:ph sz="quarter" idx="14"/>
          </p:nvPr>
        </p:nvSpPr>
        <p:spPr>
          <a:xfrm>
            <a:off x="4038600" y="1628062"/>
            <a:ext cx="7661189" cy="42611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a:extLst>
              <a:ext uri="{FF2B5EF4-FFF2-40B4-BE49-F238E27FC236}">
                <a16:creationId xmlns:a16="http://schemas.microsoft.com/office/drawing/2014/main" id="{44160009-A05D-A949-8018-80928DBA52DA}"/>
              </a:ext>
            </a:extLst>
          </p:cNvPr>
          <p:cNvSpPr>
            <a:spLocks noGrp="1"/>
          </p:cNvSpPr>
          <p:nvPr>
            <p:ph type="title" hasCustomPrompt="1"/>
          </p:nvPr>
        </p:nvSpPr>
        <p:spPr>
          <a:xfrm>
            <a:off x="492211" y="365126"/>
            <a:ext cx="11207578" cy="771692"/>
          </a:xfrm>
        </p:spPr>
        <p:txBody>
          <a:bodyPr>
            <a:normAutofit/>
          </a:bodyPr>
          <a:lstStyle>
            <a:lvl1pPr>
              <a:defRPr sz="3200"/>
            </a:lvl1pPr>
          </a:lstStyle>
          <a:p>
            <a:r>
              <a:rPr lang="en-GB" dirty="0"/>
              <a:t>Click to edit – Add Title</a:t>
            </a:r>
            <a:endParaRPr lang="en-US" dirty="0"/>
          </a:p>
        </p:txBody>
      </p:sp>
      <p:sp>
        <p:nvSpPr>
          <p:cNvPr id="5" name="Date Placeholder 4">
            <a:extLst>
              <a:ext uri="{FF2B5EF4-FFF2-40B4-BE49-F238E27FC236}">
                <a16:creationId xmlns:a16="http://schemas.microsoft.com/office/drawing/2014/main" id="{7375F0B6-AF12-1D40-89CD-6582800C66DF}"/>
              </a:ext>
            </a:extLst>
          </p:cNvPr>
          <p:cNvSpPr>
            <a:spLocks noGrp="1"/>
          </p:cNvSpPr>
          <p:nvPr>
            <p:ph type="dt" sz="half" idx="10"/>
          </p:nvPr>
        </p:nvSpPr>
        <p:spPr/>
        <p:txBody>
          <a:bodyPr/>
          <a:lstStyle>
            <a:lvl1pPr>
              <a:defRPr>
                <a:solidFill>
                  <a:schemeClr val="bg1">
                    <a:lumMod val="50000"/>
                  </a:schemeClr>
                </a:solidFill>
              </a:defRPr>
            </a:lvl1pPr>
          </a:lstStyle>
          <a:p>
            <a:fld id="{1BD8C1FD-62C1-004B-93C4-FFDBB84217DE}" type="datetime4">
              <a:rPr lang="en-AU" smtClean="0"/>
              <a:pPr/>
              <a:t>26 November 2023</a:t>
            </a:fld>
            <a:endParaRPr lang="en-US"/>
          </a:p>
        </p:txBody>
      </p:sp>
      <p:sp>
        <p:nvSpPr>
          <p:cNvPr id="6" name="Footer Placeholder 5">
            <a:extLst>
              <a:ext uri="{FF2B5EF4-FFF2-40B4-BE49-F238E27FC236}">
                <a16:creationId xmlns:a16="http://schemas.microsoft.com/office/drawing/2014/main" id="{82FCA47F-7DBE-1D4A-BC59-A50EB91C729B}"/>
              </a:ext>
            </a:extLst>
          </p:cNvPr>
          <p:cNvSpPr>
            <a:spLocks noGrp="1"/>
          </p:cNvSpPr>
          <p:nvPr>
            <p:ph type="ftr" sz="quarter" idx="11"/>
          </p:nvPr>
        </p:nvSpPr>
        <p:spPr/>
        <p:txBody>
          <a:bodyPr/>
          <a:lstStyle>
            <a:lvl1pPr>
              <a:defRPr>
                <a:solidFill>
                  <a:schemeClr val="bg1">
                    <a:lumMod val="50000"/>
                  </a:schemeClr>
                </a:solidFill>
              </a:defRPr>
            </a:lvl1pPr>
          </a:lstStyle>
          <a:p>
            <a:r>
              <a:rPr lang="en-US"/>
              <a:t>Commercial in Confidence</a:t>
            </a:r>
          </a:p>
        </p:txBody>
      </p:sp>
      <p:sp>
        <p:nvSpPr>
          <p:cNvPr id="7" name="Slide Number Placeholder 6">
            <a:extLst>
              <a:ext uri="{FF2B5EF4-FFF2-40B4-BE49-F238E27FC236}">
                <a16:creationId xmlns:a16="http://schemas.microsoft.com/office/drawing/2014/main" id="{6FE757EB-5665-3A41-ABEF-CA8B2EA43251}"/>
              </a:ext>
            </a:extLst>
          </p:cNvPr>
          <p:cNvSpPr>
            <a:spLocks noGrp="1"/>
          </p:cNvSpPr>
          <p:nvPr>
            <p:ph type="sldNum" sz="quarter" idx="12"/>
          </p:nvPr>
        </p:nvSpPr>
        <p:spPr/>
        <p:txBody>
          <a:bodyPr/>
          <a:lstStyle>
            <a:lvl1pPr>
              <a:defRPr>
                <a:solidFill>
                  <a:schemeClr val="bg1">
                    <a:lumMod val="50000"/>
                  </a:schemeClr>
                </a:solidFill>
              </a:defRPr>
            </a:lvl1pPr>
          </a:lstStyle>
          <a:p>
            <a:fld id="{D0BA8018-53CC-E048-A550-D420FD701F35}" type="slidenum">
              <a:rPr lang="en-US" smtClean="0"/>
              <a:pPr/>
              <a:t>‹#›</a:t>
            </a:fld>
            <a:endParaRPr lang="en-US"/>
          </a:p>
        </p:txBody>
      </p:sp>
      <p:sp>
        <p:nvSpPr>
          <p:cNvPr id="12" name="Title 1">
            <a:extLst>
              <a:ext uri="{FF2B5EF4-FFF2-40B4-BE49-F238E27FC236}">
                <a16:creationId xmlns:a16="http://schemas.microsoft.com/office/drawing/2014/main" id="{6873733B-048A-1D41-96E7-0402A61EF8AC}"/>
              </a:ext>
            </a:extLst>
          </p:cNvPr>
          <p:cNvSpPr txBox="1">
            <a:spLocks/>
          </p:cNvSpPr>
          <p:nvPr userDrawn="1"/>
        </p:nvSpPr>
        <p:spPr>
          <a:xfrm>
            <a:off x="698500" y="1628062"/>
            <a:ext cx="2984501" cy="997219"/>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dirty="0">
                <a:solidFill>
                  <a:schemeClr val="bg1"/>
                </a:solidFill>
              </a:rPr>
              <a:t>Click to edit - Master title style</a:t>
            </a:r>
            <a:endParaRPr lang="en-US" dirty="0">
              <a:solidFill>
                <a:schemeClr val="bg1"/>
              </a:solidFill>
            </a:endParaRPr>
          </a:p>
        </p:txBody>
      </p:sp>
      <p:sp>
        <p:nvSpPr>
          <p:cNvPr id="13" name="Text Placeholder 3">
            <a:extLst>
              <a:ext uri="{FF2B5EF4-FFF2-40B4-BE49-F238E27FC236}">
                <a16:creationId xmlns:a16="http://schemas.microsoft.com/office/drawing/2014/main" id="{71AA979F-D363-304D-8932-537D2103C410}"/>
              </a:ext>
            </a:extLst>
          </p:cNvPr>
          <p:cNvSpPr>
            <a:spLocks noGrp="1"/>
          </p:cNvSpPr>
          <p:nvPr>
            <p:ph type="body" sz="half" idx="2"/>
          </p:nvPr>
        </p:nvSpPr>
        <p:spPr>
          <a:xfrm>
            <a:off x="698500" y="2687174"/>
            <a:ext cx="2984501" cy="3201992"/>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cxnSp>
        <p:nvCxnSpPr>
          <p:cNvPr id="16" name="Straight Connector 15">
            <a:extLst>
              <a:ext uri="{FF2B5EF4-FFF2-40B4-BE49-F238E27FC236}">
                <a16:creationId xmlns:a16="http://schemas.microsoft.com/office/drawing/2014/main" id="{DC77832A-8CB4-A649-9A08-F6CA8B2FAFB7}"/>
              </a:ext>
            </a:extLst>
          </p:cNvPr>
          <p:cNvCxnSpPr/>
          <p:nvPr userDrawn="1"/>
        </p:nvCxnSpPr>
        <p:spPr>
          <a:xfrm>
            <a:off x="492211" y="1136818"/>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7" name="Picture 16" descr="A picture containing drawing&#10;&#10;Description automatically generated">
            <a:extLst>
              <a:ext uri="{FF2B5EF4-FFF2-40B4-BE49-F238E27FC236}">
                <a16:creationId xmlns:a16="http://schemas.microsoft.com/office/drawing/2014/main" id="{E19741DD-01E5-6D46-B780-86CB96868D56}"/>
              </a:ext>
            </a:extLst>
          </p:cNvPr>
          <p:cNvPicPr>
            <a:picLocks noChangeAspect="1"/>
          </p:cNvPicPr>
          <p:nvPr userDrawn="1"/>
        </p:nvPicPr>
        <p:blipFill>
          <a:blip r:embed="rId2"/>
          <a:stretch>
            <a:fillRect/>
          </a:stretch>
        </p:blipFill>
        <p:spPr>
          <a:xfrm>
            <a:off x="10607039" y="361006"/>
            <a:ext cx="1092749" cy="616623"/>
          </a:xfrm>
          <a:prstGeom prst="rect">
            <a:avLst/>
          </a:prstGeom>
        </p:spPr>
      </p:pic>
    </p:spTree>
    <p:extLst>
      <p:ext uri="{BB962C8B-B14F-4D97-AF65-F5344CB8AC3E}">
        <p14:creationId xmlns:p14="http://schemas.microsoft.com/office/powerpoint/2010/main" val="3195710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 Nambawan Super - Sub Sec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89235D-0F7E-A648-90B2-8F092B7A752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CF68716-B5D9-3E41-8CCF-88BC5CE89CC3}"/>
              </a:ext>
            </a:extLst>
          </p:cNvPr>
          <p:cNvSpPr>
            <a:spLocks noGrp="1"/>
          </p:cNvSpPr>
          <p:nvPr>
            <p:ph type="ctrTitle" hasCustomPrompt="1"/>
          </p:nvPr>
        </p:nvSpPr>
        <p:spPr>
          <a:xfrm>
            <a:off x="492211" y="1122363"/>
            <a:ext cx="11207578" cy="2387600"/>
          </a:xfrm>
        </p:spPr>
        <p:txBody>
          <a:bodyPr anchor="b"/>
          <a:lstStyle>
            <a:lvl1pPr algn="ctr">
              <a:defRPr sz="6000">
                <a:solidFill>
                  <a:schemeClr val="tx1"/>
                </a:solidFill>
              </a:defRPr>
            </a:lvl1pPr>
          </a:lstStyle>
          <a:p>
            <a:r>
              <a:rPr lang="en-GB" dirty="0"/>
              <a:t>Click to edit – Sub section</a:t>
            </a:r>
            <a:endParaRPr lang="en-US" dirty="0"/>
          </a:p>
        </p:txBody>
      </p:sp>
      <p:sp>
        <p:nvSpPr>
          <p:cNvPr id="3" name="Subtitle 2">
            <a:extLst>
              <a:ext uri="{FF2B5EF4-FFF2-40B4-BE49-F238E27FC236}">
                <a16:creationId xmlns:a16="http://schemas.microsoft.com/office/drawing/2014/main" id="{3AEDB715-1BEC-B647-98C1-3E9482E1B4B5}"/>
              </a:ext>
            </a:extLst>
          </p:cNvPr>
          <p:cNvSpPr>
            <a:spLocks noGrp="1"/>
          </p:cNvSpPr>
          <p:nvPr>
            <p:ph type="subTitle" idx="1" hasCustomPrompt="1"/>
          </p:nvPr>
        </p:nvSpPr>
        <p:spPr>
          <a:xfrm>
            <a:off x="492211" y="3602038"/>
            <a:ext cx="11207578"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 Add Description</a:t>
            </a:r>
            <a:endParaRPr lang="en-US" dirty="0"/>
          </a:p>
        </p:txBody>
      </p:sp>
      <p:sp>
        <p:nvSpPr>
          <p:cNvPr id="4" name="Date Placeholder 3">
            <a:extLst>
              <a:ext uri="{FF2B5EF4-FFF2-40B4-BE49-F238E27FC236}">
                <a16:creationId xmlns:a16="http://schemas.microsoft.com/office/drawing/2014/main" id="{916CB6EC-B2B7-0F44-89C8-85FA2062D63E}"/>
              </a:ext>
            </a:extLst>
          </p:cNvPr>
          <p:cNvSpPr>
            <a:spLocks noGrp="1"/>
          </p:cNvSpPr>
          <p:nvPr>
            <p:ph type="dt" sz="half" idx="10"/>
          </p:nvPr>
        </p:nvSpPr>
        <p:spPr/>
        <p:txBody>
          <a:bodyPr/>
          <a:lstStyle/>
          <a:p>
            <a:fld id="{C6C4EDFF-4BB6-754C-B017-A0259F0A286C}" type="datetime4">
              <a:rPr lang="en-AU" smtClean="0"/>
              <a:t>26 November 2023</a:t>
            </a:fld>
            <a:endParaRPr lang="en-US"/>
          </a:p>
        </p:txBody>
      </p:sp>
      <p:sp>
        <p:nvSpPr>
          <p:cNvPr id="5" name="Footer Placeholder 4">
            <a:extLst>
              <a:ext uri="{FF2B5EF4-FFF2-40B4-BE49-F238E27FC236}">
                <a16:creationId xmlns:a16="http://schemas.microsoft.com/office/drawing/2014/main" id="{C6439B8E-B898-204C-9CB0-95D1139231A1}"/>
              </a:ext>
            </a:extLst>
          </p:cNvPr>
          <p:cNvSpPr>
            <a:spLocks noGrp="1"/>
          </p:cNvSpPr>
          <p:nvPr>
            <p:ph type="ftr" sz="quarter" idx="11"/>
          </p:nvPr>
        </p:nvSpPr>
        <p:spPr/>
        <p:txBody>
          <a:bodyPr/>
          <a:lstStyle/>
          <a:p>
            <a:r>
              <a:rPr lang="en-US"/>
              <a:t>Commercial in Confidence</a:t>
            </a:r>
          </a:p>
        </p:txBody>
      </p:sp>
      <p:sp>
        <p:nvSpPr>
          <p:cNvPr id="6" name="Slide Number Placeholder 5">
            <a:extLst>
              <a:ext uri="{FF2B5EF4-FFF2-40B4-BE49-F238E27FC236}">
                <a16:creationId xmlns:a16="http://schemas.microsoft.com/office/drawing/2014/main" id="{3C8701DD-0342-144E-892B-D7EAAD62065B}"/>
              </a:ext>
            </a:extLst>
          </p:cNvPr>
          <p:cNvSpPr>
            <a:spLocks noGrp="1"/>
          </p:cNvSpPr>
          <p:nvPr>
            <p:ph type="sldNum" sz="quarter" idx="12"/>
          </p:nvPr>
        </p:nvSpPr>
        <p:spPr/>
        <p:txBody>
          <a:bodyPr/>
          <a:lstStyle/>
          <a:p>
            <a:fld id="{D0BA8018-53CC-E048-A550-D420FD701F35}" type="slidenum">
              <a:rPr lang="en-US" smtClean="0"/>
              <a:t>‹#›</a:t>
            </a:fld>
            <a:endParaRPr lang="en-US"/>
          </a:p>
        </p:txBody>
      </p:sp>
      <p:pic>
        <p:nvPicPr>
          <p:cNvPr id="12" name="Picture 11" descr="A picture containing drawing&#10;&#10;Description automatically generated">
            <a:extLst>
              <a:ext uri="{FF2B5EF4-FFF2-40B4-BE49-F238E27FC236}">
                <a16:creationId xmlns:a16="http://schemas.microsoft.com/office/drawing/2014/main" id="{973E33D6-639F-7B4F-9468-FC6752470913}"/>
              </a:ext>
            </a:extLst>
          </p:cNvPr>
          <p:cNvPicPr>
            <a:picLocks noChangeAspect="1"/>
          </p:cNvPicPr>
          <p:nvPr userDrawn="1"/>
        </p:nvPicPr>
        <p:blipFill>
          <a:blip r:embed="rId3"/>
          <a:stretch>
            <a:fillRect/>
          </a:stretch>
        </p:blipFill>
        <p:spPr>
          <a:xfrm>
            <a:off x="10013615" y="5106416"/>
            <a:ext cx="1686174" cy="951484"/>
          </a:xfrm>
          <a:prstGeom prst="rect">
            <a:avLst/>
          </a:prstGeom>
        </p:spPr>
      </p:pic>
    </p:spTree>
    <p:extLst>
      <p:ext uri="{BB962C8B-B14F-4D97-AF65-F5344CB8AC3E}">
        <p14:creationId xmlns:p14="http://schemas.microsoft.com/office/powerpoint/2010/main" val="779120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 Nambawan Super - Picture with Pictur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A40FD7F3-F63B-2D4B-A6EF-3279935E69FB}"/>
              </a:ext>
            </a:extLst>
          </p:cNvPr>
          <p:cNvSpPr>
            <a:spLocks noGrp="1"/>
          </p:cNvSpPr>
          <p:nvPr>
            <p:ph type="pic" idx="1"/>
          </p:nvPr>
        </p:nvSpPr>
        <p:spPr>
          <a:xfrm>
            <a:off x="4038601" y="1371600"/>
            <a:ext cx="7696542" cy="480535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44160009-A05D-A949-8018-80928DBA52DA}"/>
              </a:ext>
            </a:extLst>
          </p:cNvPr>
          <p:cNvSpPr>
            <a:spLocks noGrp="1"/>
          </p:cNvSpPr>
          <p:nvPr>
            <p:ph type="title" hasCustomPrompt="1"/>
          </p:nvPr>
        </p:nvSpPr>
        <p:spPr>
          <a:xfrm>
            <a:off x="492211" y="365126"/>
            <a:ext cx="11207578" cy="771692"/>
          </a:xfrm>
        </p:spPr>
        <p:txBody>
          <a:bodyPr>
            <a:normAutofit/>
          </a:bodyPr>
          <a:lstStyle>
            <a:lvl1pPr>
              <a:defRPr sz="3200"/>
            </a:lvl1pPr>
          </a:lstStyle>
          <a:p>
            <a:r>
              <a:rPr lang="en-GB" dirty="0"/>
              <a:t>Click to edit – Add Title</a:t>
            </a:r>
            <a:endParaRPr lang="en-US" dirty="0"/>
          </a:p>
        </p:txBody>
      </p:sp>
      <p:sp>
        <p:nvSpPr>
          <p:cNvPr id="5" name="Date Placeholder 4">
            <a:extLst>
              <a:ext uri="{FF2B5EF4-FFF2-40B4-BE49-F238E27FC236}">
                <a16:creationId xmlns:a16="http://schemas.microsoft.com/office/drawing/2014/main" id="{7375F0B6-AF12-1D40-89CD-6582800C66DF}"/>
              </a:ext>
            </a:extLst>
          </p:cNvPr>
          <p:cNvSpPr>
            <a:spLocks noGrp="1"/>
          </p:cNvSpPr>
          <p:nvPr>
            <p:ph type="dt" sz="half" idx="10"/>
          </p:nvPr>
        </p:nvSpPr>
        <p:spPr/>
        <p:txBody>
          <a:bodyPr/>
          <a:lstStyle>
            <a:lvl1pPr>
              <a:defRPr>
                <a:solidFill>
                  <a:schemeClr val="bg1">
                    <a:lumMod val="50000"/>
                  </a:schemeClr>
                </a:solidFill>
              </a:defRPr>
            </a:lvl1pPr>
          </a:lstStyle>
          <a:p>
            <a:fld id="{7D7889B0-5F3F-E343-A2DB-A99828A3DE38}" type="datetime4">
              <a:rPr lang="en-AU" smtClean="0"/>
              <a:pPr/>
              <a:t>26 November 2023</a:t>
            </a:fld>
            <a:endParaRPr lang="en-US"/>
          </a:p>
        </p:txBody>
      </p:sp>
      <p:sp>
        <p:nvSpPr>
          <p:cNvPr id="6" name="Footer Placeholder 5">
            <a:extLst>
              <a:ext uri="{FF2B5EF4-FFF2-40B4-BE49-F238E27FC236}">
                <a16:creationId xmlns:a16="http://schemas.microsoft.com/office/drawing/2014/main" id="{82FCA47F-7DBE-1D4A-BC59-A50EB91C729B}"/>
              </a:ext>
            </a:extLst>
          </p:cNvPr>
          <p:cNvSpPr>
            <a:spLocks noGrp="1"/>
          </p:cNvSpPr>
          <p:nvPr>
            <p:ph type="ftr" sz="quarter" idx="11"/>
          </p:nvPr>
        </p:nvSpPr>
        <p:spPr/>
        <p:txBody>
          <a:bodyPr/>
          <a:lstStyle>
            <a:lvl1pPr>
              <a:defRPr>
                <a:solidFill>
                  <a:schemeClr val="bg1">
                    <a:lumMod val="50000"/>
                  </a:schemeClr>
                </a:solidFill>
              </a:defRPr>
            </a:lvl1pPr>
          </a:lstStyle>
          <a:p>
            <a:r>
              <a:rPr lang="en-US"/>
              <a:t>Commercial in Confidence</a:t>
            </a:r>
          </a:p>
        </p:txBody>
      </p:sp>
      <p:sp>
        <p:nvSpPr>
          <p:cNvPr id="7" name="Slide Number Placeholder 6">
            <a:extLst>
              <a:ext uri="{FF2B5EF4-FFF2-40B4-BE49-F238E27FC236}">
                <a16:creationId xmlns:a16="http://schemas.microsoft.com/office/drawing/2014/main" id="{6FE757EB-5665-3A41-ABEF-CA8B2EA43251}"/>
              </a:ext>
            </a:extLst>
          </p:cNvPr>
          <p:cNvSpPr>
            <a:spLocks noGrp="1"/>
          </p:cNvSpPr>
          <p:nvPr>
            <p:ph type="sldNum" sz="quarter" idx="12"/>
          </p:nvPr>
        </p:nvSpPr>
        <p:spPr/>
        <p:txBody>
          <a:bodyPr/>
          <a:lstStyle>
            <a:lvl1pPr>
              <a:defRPr>
                <a:solidFill>
                  <a:schemeClr val="bg1">
                    <a:lumMod val="50000"/>
                  </a:schemeClr>
                </a:solidFill>
              </a:defRPr>
            </a:lvl1pPr>
          </a:lstStyle>
          <a:p>
            <a:fld id="{D0BA8018-53CC-E048-A550-D420FD701F35}" type="slidenum">
              <a:rPr lang="en-US" smtClean="0"/>
              <a:pPr/>
              <a:t>‹#›</a:t>
            </a:fld>
            <a:endParaRPr lang="en-US"/>
          </a:p>
        </p:txBody>
      </p:sp>
      <p:cxnSp>
        <p:nvCxnSpPr>
          <p:cNvPr id="17" name="Straight Connector 16">
            <a:extLst>
              <a:ext uri="{FF2B5EF4-FFF2-40B4-BE49-F238E27FC236}">
                <a16:creationId xmlns:a16="http://schemas.microsoft.com/office/drawing/2014/main" id="{D3BF488B-0E62-0A45-8BF3-CF6BEF279B1D}"/>
              </a:ext>
            </a:extLst>
          </p:cNvPr>
          <p:cNvCxnSpPr/>
          <p:nvPr userDrawn="1"/>
        </p:nvCxnSpPr>
        <p:spPr>
          <a:xfrm>
            <a:off x="492211" y="1136818"/>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8" name="Picture 17" descr="A picture containing drawing&#10;&#10;Description automatically generated">
            <a:extLst>
              <a:ext uri="{FF2B5EF4-FFF2-40B4-BE49-F238E27FC236}">
                <a16:creationId xmlns:a16="http://schemas.microsoft.com/office/drawing/2014/main" id="{BC472804-FA34-444A-8235-1D33570C83B7}"/>
              </a:ext>
            </a:extLst>
          </p:cNvPr>
          <p:cNvPicPr>
            <a:picLocks noChangeAspect="1"/>
          </p:cNvPicPr>
          <p:nvPr userDrawn="1"/>
        </p:nvPicPr>
        <p:blipFill>
          <a:blip r:embed="rId2"/>
          <a:stretch>
            <a:fillRect/>
          </a:stretch>
        </p:blipFill>
        <p:spPr>
          <a:xfrm>
            <a:off x="10607039" y="361006"/>
            <a:ext cx="1092749" cy="616623"/>
          </a:xfrm>
          <a:prstGeom prst="rect">
            <a:avLst/>
          </a:prstGeom>
        </p:spPr>
      </p:pic>
      <p:sp>
        <p:nvSpPr>
          <p:cNvPr id="19" name="Round Diagonal Corner of Rectangle 18">
            <a:extLst>
              <a:ext uri="{FF2B5EF4-FFF2-40B4-BE49-F238E27FC236}">
                <a16:creationId xmlns:a16="http://schemas.microsoft.com/office/drawing/2014/main" id="{F19E4FB9-BE80-4444-A887-23A42AFD7A7C}"/>
              </a:ext>
            </a:extLst>
          </p:cNvPr>
          <p:cNvSpPr/>
          <p:nvPr userDrawn="1"/>
        </p:nvSpPr>
        <p:spPr>
          <a:xfrm>
            <a:off x="492211" y="1371600"/>
            <a:ext cx="3375454" cy="4805359"/>
          </a:xfrm>
          <a:prstGeom prst="round2DiagRect">
            <a:avLst>
              <a:gd name="adj1" fmla="val 10077"/>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CF49B1F-52BF-DC46-9581-0B1DBB37ED7C}"/>
              </a:ext>
            </a:extLst>
          </p:cNvPr>
          <p:cNvSpPr txBox="1">
            <a:spLocks/>
          </p:cNvSpPr>
          <p:nvPr userDrawn="1"/>
        </p:nvSpPr>
        <p:spPr>
          <a:xfrm>
            <a:off x="698500" y="1628062"/>
            <a:ext cx="2984501" cy="997219"/>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dirty="0">
                <a:solidFill>
                  <a:schemeClr val="bg1"/>
                </a:solidFill>
              </a:rPr>
              <a:t>Click to edit - Master title style</a:t>
            </a:r>
            <a:endParaRPr lang="en-US" dirty="0">
              <a:solidFill>
                <a:schemeClr val="bg1"/>
              </a:solidFill>
            </a:endParaRPr>
          </a:p>
        </p:txBody>
      </p:sp>
      <p:sp>
        <p:nvSpPr>
          <p:cNvPr id="21" name="Text Placeholder 3">
            <a:extLst>
              <a:ext uri="{FF2B5EF4-FFF2-40B4-BE49-F238E27FC236}">
                <a16:creationId xmlns:a16="http://schemas.microsoft.com/office/drawing/2014/main" id="{C9FF2BE2-743D-AE48-8232-A2ACF478E2B0}"/>
              </a:ext>
            </a:extLst>
          </p:cNvPr>
          <p:cNvSpPr>
            <a:spLocks noGrp="1"/>
          </p:cNvSpPr>
          <p:nvPr>
            <p:ph type="body" sz="half" idx="2"/>
          </p:nvPr>
        </p:nvSpPr>
        <p:spPr>
          <a:xfrm>
            <a:off x="698500" y="2687174"/>
            <a:ext cx="2984501" cy="3201992"/>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269880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 Nambawan Super - 13 Nambawan Super - 3x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0009-A05D-A949-8018-80928DBA52DA}"/>
              </a:ext>
            </a:extLst>
          </p:cNvPr>
          <p:cNvSpPr>
            <a:spLocks noGrp="1"/>
          </p:cNvSpPr>
          <p:nvPr>
            <p:ph type="title" hasCustomPrompt="1"/>
          </p:nvPr>
        </p:nvSpPr>
        <p:spPr>
          <a:xfrm>
            <a:off x="492211" y="354240"/>
            <a:ext cx="11207578" cy="771692"/>
          </a:xfrm>
        </p:spPr>
        <p:txBody>
          <a:bodyPr>
            <a:normAutofit/>
          </a:bodyPr>
          <a:lstStyle>
            <a:lvl1pPr>
              <a:defRPr sz="3200"/>
            </a:lvl1pPr>
          </a:lstStyle>
          <a:p>
            <a:r>
              <a:rPr lang="en-GB" dirty="0"/>
              <a:t>Click to edit – Add Title</a:t>
            </a:r>
            <a:endParaRPr lang="en-US" dirty="0"/>
          </a:p>
        </p:txBody>
      </p:sp>
      <p:sp>
        <p:nvSpPr>
          <p:cNvPr id="5" name="Date Placeholder 4">
            <a:extLst>
              <a:ext uri="{FF2B5EF4-FFF2-40B4-BE49-F238E27FC236}">
                <a16:creationId xmlns:a16="http://schemas.microsoft.com/office/drawing/2014/main" id="{7375F0B6-AF12-1D40-89CD-6582800C66DF}"/>
              </a:ext>
            </a:extLst>
          </p:cNvPr>
          <p:cNvSpPr>
            <a:spLocks noGrp="1"/>
          </p:cNvSpPr>
          <p:nvPr>
            <p:ph type="dt" sz="half" idx="10"/>
          </p:nvPr>
        </p:nvSpPr>
        <p:spPr/>
        <p:txBody>
          <a:bodyPr/>
          <a:lstStyle>
            <a:lvl1pPr>
              <a:defRPr>
                <a:solidFill>
                  <a:schemeClr val="bg1">
                    <a:lumMod val="50000"/>
                  </a:schemeClr>
                </a:solidFill>
              </a:defRPr>
            </a:lvl1pPr>
          </a:lstStyle>
          <a:p>
            <a:fld id="{328DC891-77CD-E541-A10B-860A233774A7}" type="datetime4">
              <a:rPr lang="en-AU" smtClean="0"/>
              <a:pPr/>
              <a:t>26 November 2023</a:t>
            </a:fld>
            <a:endParaRPr lang="en-US"/>
          </a:p>
        </p:txBody>
      </p:sp>
      <p:sp>
        <p:nvSpPr>
          <p:cNvPr id="6" name="Footer Placeholder 5">
            <a:extLst>
              <a:ext uri="{FF2B5EF4-FFF2-40B4-BE49-F238E27FC236}">
                <a16:creationId xmlns:a16="http://schemas.microsoft.com/office/drawing/2014/main" id="{82FCA47F-7DBE-1D4A-BC59-A50EB91C729B}"/>
              </a:ext>
            </a:extLst>
          </p:cNvPr>
          <p:cNvSpPr>
            <a:spLocks noGrp="1"/>
          </p:cNvSpPr>
          <p:nvPr>
            <p:ph type="ftr" sz="quarter" idx="11"/>
          </p:nvPr>
        </p:nvSpPr>
        <p:spPr/>
        <p:txBody>
          <a:bodyPr/>
          <a:lstStyle>
            <a:lvl1pPr>
              <a:defRPr>
                <a:solidFill>
                  <a:schemeClr val="bg1">
                    <a:lumMod val="50000"/>
                  </a:schemeClr>
                </a:solidFill>
              </a:defRPr>
            </a:lvl1pPr>
          </a:lstStyle>
          <a:p>
            <a:r>
              <a:rPr lang="en-US"/>
              <a:t>Commercial in Confidence</a:t>
            </a:r>
          </a:p>
        </p:txBody>
      </p:sp>
      <p:sp>
        <p:nvSpPr>
          <p:cNvPr id="7" name="Slide Number Placeholder 6">
            <a:extLst>
              <a:ext uri="{FF2B5EF4-FFF2-40B4-BE49-F238E27FC236}">
                <a16:creationId xmlns:a16="http://schemas.microsoft.com/office/drawing/2014/main" id="{6FE757EB-5665-3A41-ABEF-CA8B2EA43251}"/>
              </a:ext>
            </a:extLst>
          </p:cNvPr>
          <p:cNvSpPr>
            <a:spLocks noGrp="1"/>
          </p:cNvSpPr>
          <p:nvPr>
            <p:ph type="sldNum" sz="quarter" idx="12"/>
          </p:nvPr>
        </p:nvSpPr>
        <p:spPr/>
        <p:txBody>
          <a:bodyPr/>
          <a:lstStyle>
            <a:lvl1pPr>
              <a:defRPr>
                <a:solidFill>
                  <a:schemeClr val="bg1">
                    <a:lumMod val="50000"/>
                  </a:schemeClr>
                </a:solidFill>
              </a:defRPr>
            </a:lvl1pPr>
          </a:lstStyle>
          <a:p>
            <a:fld id="{D0BA8018-53CC-E048-A550-D420FD701F35}" type="slidenum">
              <a:rPr lang="en-US" smtClean="0"/>
              <a:pPr/>
              <a:t>‹#›</a:t>
            </a:fld>
            <a:endParaRPr lang="en-US"/>
          </a:p>
        </p:txBody>
      </p:sp>
      <p:sp>
        <p:nvSpPr>
          <p:cNvPr id="43" name="Round Diagonal Corner of Rectangle 42">
            <a:extLst>
              <a:ext uri="{FF2B5EF4-FFF2-40B4-BE49-F238E27FC236}">
                <a16:creationId xmlns:a16="http://schemas.microsoft.com/office/drawing/2014/main" id="{1080C5DF-CC65-0446-80B1-F4FAD464E9AB}"/>
              </a:ext>
            </a:extLst>
          </p:cNvPr>
          <p:cNvSpPr/>
          <p:nvPr userDrawn="1"/>
        </p:nvSpPr>
        <p:spPr>
          <a:xfrm>
            <a:off x="492210" y="1371601"/>
            <a:ext cx="3600000" cy="720000"/>
          </a:xfrm>
          <a:prstGeom prst="round2DiagRect">
            <a:avLst>
              <a:gd name="adj1" fmla="val 1007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8">
            <a:extLst>
              <a:ext uri="{FF2B5EF4-FFF2-40B4-BE49-F238E27FC236}">
                <a16:creationId xmlns:a16="http://schemas.microsoft.com/office/drawing/2014/main" id="{C054611A-C531-5148-9B95-28BB506E6119}"/>
              </a:ext>
            </a:extLst>
          </p:cNvPr>
          <p:cNvSpPr>
            <a:spLocks noGrp="1"/>
          </p:cNvSpPr>
          <p:nvPr>
            <p:ph sz="quarter" idx="13" hasCustomPrompt="1"/>
          </p:nvPr>
        </p:nvSpPr>
        <p:spPr>
          <a:xfrm>
            <a:off x="1697055" y="1501945"/>
            <a:ext cx="2224016" cy="503999"/>
          </a:xfrm>
          <a:prstGeom prst="rect">
            <a:avLst/>
          </a:prstGeom>
        </p:spPr>
        <p:txBody>
          <a:bodyPr anchor="ctr">
            <a:normAutofit/>
          </a:bodyPr>
          <a:lstStyle>
            <a:lvl1pPr marL="0" indent="0">
              <a:buNone/>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 Title</a:t>
            </a:r>
            <a:endParaRPr lang="en-US" dirty="0"/>
          </a:p>
        </p:txBody>
      </p:sp>
      <p:sp>
        <p:nvSpPr>
          <p:cNvPr id="45" name="Content Placeholder 10">
            <a:extLst>
              <a:ext uri="{FF2B5EF4-FFF2-40B4-BE49-F238E27FC236}">
                <a16:creationId xmlns:a16="http://schemas.microsoft.com/office/drawing/2014/main" id="{E299B7CF-544A-B040-A56A-4E118A23FAFF}"/>
              </a:ext>
            </a:extLst>
          </p:cNvPr>
          <p:cNvSpPr>
            <a:spLocks noGrp="1"/>
          </p:cNvSpPr>
          <p:nvPr>
            <p:ph sz="quarter" idx="14"/>
          </p:nvPr>
        </p:nvSpPr>
        <p:spPr>
          <a:xfrm>
            <a:off x="492211" y="2221944"/>
            <a:ext cx="3600000" cy="3955007"/>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6" name="Text Placeholder 4">
            <a:extLst>
              <a:ext uri="{FF2B5EF4-FFF2-40B4-BE49-F238E27FC236}">
                <a16:creationId xmlns:a16="http://schemas.microsoft.com/office/drawing/2014/main" id="{3A0CCAC5-8E7C-354D-96DF-A803DC8E55A5}"/>
              </a:ext>
            </a:extLst>
          </p:cNvPr>
          <p:cNvSpPr>
            <a:spLocks noGrp="1"/>
          </p:cNvSpPr>
          <p:nvPr>
            <p:ph type="body" sz="quarter" idx="15" hasCustomPrompt="1"/>
          </p:nvPr>
        </p:nvSpPr>
        <p:spPr>
          <a:xfrm>
            <a:off x="600699" y="1501945"/>
            <a:ext cx="1049861" cy="503999"/>
          </a:xfrm>
          <a:prstGeom prst="rect">
            <a:avLst/>
          </a:prstGeom>
          <a:noFill/>
          <a:ln>
            <a:noFill/>
          </a:ln>
        </p:spPr>
        <p:style>
          <a:lnRef idx="0">
            <a:scrgbClr r="0" g="0" b="0"/>
          </a:lnRef>
          <a:fillRef idx="0">
            <a:scrgbClr r="0" g="0" b="0"/>
          </a:fillRef>
          <a:effectRef idx="0">
            <a:scrgbClr r="0" g="0" b="0"/>
          </a:effectRef>
          <a:fontRef idx="minor">
            <a:schemeClr val="accent1"/>
          </a:fontRef>
        </p:style>
        <p:txBody>
          <a:bodyPr anchor="ctr">
            <a:noAutofit/>
          </a:bodyPr>
          <a:lstStyle>
            <a:lvl1pPr marL="0" indent="0">
              <a:buNone/>
              <a:defRPr sz="4800" b="1">
                <a:solidFill>
                  <a:schemeClr val="bg1"/>
                </a:solidFill>
              </a:defRPr>
            </a:lvl1pPr>
          </a:lstStyle>
          <a:p>
            <a:r>
              <a:rPr lang="en-US" dirty="0"/>
              <a:t>01</a:t>
            </a:r>
          </a:p>
        </p:txBody>
      </p:sp>
      <p:sp>
        <p:nvSpPr>
          <p:cNvPr id="47" name="Round Diagonal Corner of Rectangle 46">
            <a:extLst>
              <a:ext uri="{FF2B5EF4-FFF2-40B4-BE49-F238E27FC236}">
                <a16:creationId xmlns:a16="http://schemas.microsoft.com/office/drawing/2014/main" id="{109DD2A9-37F2-4541-AACE-53087E15DCC5}"/>
              </a:ext>
            </a:extLst>
          </p:cNvPr>
          <p:cNvSpPr/>
          <p:nvPr userDrawn="1"/>
        </p:nvSpPr>
        <p:spPr>
          <a:xfrm>
            <a:off x="4330740" y="1371601"/>
            <a:ext cx="3600000" cy="720000"/>
          </a:xfrm>
          <a:prstGeom prst="round2DiagRect">
            <a:avLst>
              <a:gd name="adj1" fmla="val 1007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ent Placeholder 8">
            <a:extLst>
              <a:ext uri="{FF2B5EF4-FFF2-40B4-BE49-F238E27FC236}">
                <a16:creationId xmlns:a16="http://schemas.microsoft.com/office/drawing/2014/main" id="{960F6EF8-259A-F140-8DF5-90AFC23F41CD}"/>
              </a:ext>
            </a:extLst>
          </p:cNvPr>
          <p:cNvSpPr>
            <a:spLocks noGrp="1"/>
          </p:cNvSpPr>
          <p:nvPr>
            <p:ph sz="quarter" idx="16" hasCustomPrompt="1"/>
          </p:nvPr>
        </p:nvSpPr>
        <p:spPr>
          <a:xfrm>
            <a:off x="5562837" y="1501945"/>
            <a:ext cx="2224016" cy="503999"/>
          </a:xfrm>
          <a:prstGeom prst="rect">
            <a:avLst/>
          </a:prstGeom>
        </p:spPr>
        <p:txBody>
          <a:bodyPr anchor="ctr">
            <a:normAutofit/>
          </a:bodyPr>
          <a:lstStyle>
            <a:lvl1pPr marL="0" indent="0">
              <a:buNone/>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 Title</a:t>
            </a:r>
            <a:endParaRPr lang="en-US" dirty="0"/>
          </a:p>
        </p:txBody>
      </p:sp>
      <p:sp>
        <p:nvSpPr>
          <p:cNvPr id="49" name="Content Placeholder 10">
            <a:extLst>
              <a:ext uri="{FF2B5EF4-FFF2-40B4-BE49-F238E27FC236}">
                <a16:creationId xmlns:a16="http://schemas.microsoft.com/office/drawing/2014/main" id="{A7C8BB74-83EC-DD43-BD70-34F2AF767F13}"/>
              </a:ext>
            </a:extLst>
          </p:cNvPr>
          <p:cNvSpPr>
            <a:spLocks noGrp="1"/>
          </p:cNvSpPr>
          <p:nvPr>
            <p:ph sz="quarter" idx="17"/>
          </p:nvPr>
        </p:nvSpPr>
        <p:spPr>
          <a:xfrm>
            <a:off x="4297045" y="2221944"/>
            <a:ext cx="3600000" cy="3955007"/>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0" name="Text Placeholder 4">
            <a:extLst>
              <a:ext uri="{FF2B5EF4-FFF2-40B4-BE49-F238E27FC236}">
                <a16:creationId xmlns:a16="http://schemas.microsoft.com/office/drawing/2014/main" id="{B7954890-8BC7-7B43-B164-921669829B78}"/>
              </a:ext>
            </a:extLst>
          </p:cNvPr>
          <p:cNvSpPr>
            <a:spLocks noGrp="1"/>
          </p:cNvSpPr>
          <p:nvPr>
            <p:ph type="body" sz="quarter" idx="18" hasCustomPrompt="1"/>
          </p:nvPr>
        </p:nvSpPr>
        <p:spPr>
          <a:xfrm>
            <a:off x="4466481" y="1501945"/>
            <a:ext cx="1049861" cy="503999"/>
          </a:xfrm>
          <a:prstGeom prst="rect">
            <a:avLst/>
          </a:prstGeom>
          <a:noFill/>
          <a:ln>
            <a:noFill/>
          </a:ln>
        </p:spPr>
        <p:style>
          <a:lnRef idx="0">
            <a:scrgbClr r="0" g="0" b="0"/>
          </a:lnRef>
          <a:fillRef idx="0">
            <a:scrgbClr r="0" g="0" b="0"/>
          </a:fillRef>
          <a:effectRef idx="0">
            <a:scrgbClr r="0" g="0" b="0"/>
          </a:effectRef>
          <a:fontRef idx="minor">
            <a:schemeClr val="accent1"/>
          </a:fontRef>
        </p:style>
        <p:txBody>
          <a:bodyPr anchor="ctr">
            <a:noAutofit/>
          </a:bodyPr>
          <a:lstStyle>
            <a:lvl1pPr marL="0" indent="0">
              <a:buNone/>
              <a:defRPr sz="4800" b="1">
                <a:solidFill>
                  <a:schemeClr val="bg1"/>
                </a:solidFill>
              </a:defRPr>
            </a:lvl1pPr>
          </a:lstStyle>
          <a:p>
            <a:r>
              <a:rPr lang="en-US" dirty="0"/>
              <a:t>02</a:t>
            </a:r>
          </a:p>
        </p:txBody>
      </p:sp>
      <p:sp>
        <p:nvSpPr>
          <p:cNvPr id="51" name="Round Diagonal Corner of Rectangle 50">
            <a:extLst>
              <a:ext uri="{FF2B5EF4-FFF2-40B4-BE49-F238E27FC236}">
                <a16:creationId xmlns:a16="http://schemas.microsoft.com/office/drawing/2014/main" id="{28F8E80D-A4D5-1141-8B83-150A13D9C011}"/>
              </a:ext>
            </a:extLst>
          </p:cNvPr>
          <p:cNvSpPr/>
          <p:nvPr userDrawn="1"/>
        </p:nvSpPr>
        <p:spPr>
          <a:xfrm>
            <a:off x="8101879" y="1371601"/>
            <a:ext cx="3600000" cy="720000"/>
          </a:xfrm>
          <a:prstGeom prst="round2DiagRect">
            <a:avLst>
              <a:gd name="adj1" fmla="val 1007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ontent Placeholder 8">
            <a:extLst>
              <a:ext uri="{FF2B5EF4-FFF2-40B4-BE49-F238E27FC236}">
                <a16:creationId xmlns:a16="http://schemas.microsoft.com/office/drawing/2014/main" id="{81278A6D-ADBF-6542-8DB5-4FFB420CFDBC}"/>
              </a:ext>
            </a:extLst>
          </p:cNvPr>
          <p:cNvSpPr>
            <a:spLocks noGrp="1"/>
          </p:cNvSpPr>
          <p:nvPr>
            <p:ph sz="quarter" idx="19" hasCustomPrompt="1"/>
          </p:nvPr>
        </p:nvSpPr>
        <p:spPr>
          <a:xfrm>
            <a:off x="9306724" y="1501945"/>
            <a:ext cx="2224016" cy="503999"/>
          </a:xfrm>
          <a:prstGeom prst="rect">
            <a:avLst/>
          </a:prstGeom>
        </p:spPr>
        <p:txBody>
          <a:bodyPr anchor="ctr">
            <a:normAutofit/>
          </a:bodyPr>
          <a:lstStyle>
            <a:lvl1pPr marL="0" indent="0">
              <a:buNone/>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 Title</a:t>
            </a:r>
            <a:endParaRPr lang="en-US" dirty="0"/>
          </a:p>
        </p:txBody>
      </p:sp>
      <p:sp>
        <p:nvSpPr>
          <p:cNvPr id="53" name="Content Placeholder 10">
            <a:extLst>
              <a:ext uri="{FF2B5EF4-FFF2-40B4-BE49-F238E27FC236}">
                <a16:creationId xmlns:a16="http://schemas.microsoft.com/office/drawing/2014/main" id="{A6BF3722-23AA-6B4F-9E11-CB9CB733F345}"/>
              </a:ext>
            </a:extLst>
          </p:cNvPr>
          <p:cNvSpPr>
            <a:spLocks noGrp="1"/>
          </p:cNvSpPr>
          <p:nvPr>
            <p:ph sz="quarter" idx="20"/>
          </p:nvPr>
        </p:nvSpPr>
        <p:spPr>
          <a:xfrm>
            <a:off x="8101880" y="2221944"/>
            <a:ext cx="3600000" cy="3955007"/>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4" name="Text Placeholder 4">
            <a:extLst>
              <a:ext uri="{FF2B5EF4-FFF2-40B4-BE49-F238E27FC236}">
                <a16:creationId xmlns:a16="http://schemas.microsoft.com/office/drawing/2014/main" id="{8070A10F-A080-2F41-9706-1CFB339B2CC0}"/>
              </a:ext>
            </a:extLst>
          </p:cNvPr>
          <p:cNvSpPr>
            <a:spLocks noGrp="1"/>
          </p:cNvSpPr>
          <p:nvPr>
            <p:ph type="body" sz="quarter" idx="21" hasCustomPrompt="1"/>
          </p:nvPr>
        </p:nvSpPr>
        <p:spPr>
          <a:xfrm>
            <a:off x="8210368" y="1501945"/>
            <a:ext cx="1049861" cy="503999"/>
          </a:xfrm>
          <a:prstGeom prst="rect">
            <a:avLst/>
          </a:prstGeom>
          <a:noFill/>
          <a:ln>
            <a:noFill/>
          </a:ln>
        </p:spPr>
        <p:style>
          <a:lnRef idx="0">
            <a:scrgbClr r="0" g="0" b="0"/>
          </a:lnRef>
          <a:fillRef idx="0">
            <a:scrgbClr r="0" g="0" b="0"/>
          </a:fillRef>
          <a:effectRef idx="0">
            <a:scrgbClr r="0" g="0" b="0"/>
          </a:effectRef>
          <a:fontRef idx="minor">
            <a:schemeClr val="accent1"/>
          </a:fontRef>
        </p:style>
        <p:txBody>
          <a:bodyPr anchor="ctr">
            <a:noAutofit/>
          </a:bodyPr>
          <a:lstStyle>
            <a:lvl1pPr marL="0" indent="0">
              <a:buNone/>
              <a:defRPr sz="4800" b="1">
                <a:solidFill>
                  <a:schemeClr val="bg1"/>
                </a:solidFill>
              </a:defRPr>
            </a:lvl1pPr>
          </a:lstStyle>
          <a:p>
            <a:r>
              <a:rPr lang="en-US" dirty="0"/>
              <a:t>03</a:t>
            </a:r>
          </a:p>
        </p:txBody>
      </p:sp>
      <p:cxnSp>
        <p:nvCxnSpPr>
          <p:cNvPr id="21" name="Straight Connector 20">
            <a:extLst>
              <a:ext uri="{FF2B5EF4-FFF2-40B4-BE49-F238E27FC236}">
                <a16:creationId xmlns:a16="http://schemas.microsoft.com/office/drawing/2014/main" id="{F56C2CB3-5B9D-0241-B7D1-CA0795C38A56}"/>
              </a:ext>
            </a:extLst>
          </p:cNvPr>
          <p:cNvCxnSpPr/>
          <p:nvPr userDrawn="1"/>
        </p:nvCxnSpPr>
        <p:spPr>
          <a:xfrm>
            <a:off x="492211" y="1136818"/>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22" name="Picture 21" descr="A picture containing drawing&#10;&#10;Description automatically generated">
            <a:extLst>
              <a:ext uri="{FF2B5EF4-FFF2-40B4-BE49-F238E27FC236}">
                <a16:creationId xmlns:a16="http://schemas.microsoft.com/office/drawing/2014/main" id="{1BB200AA-386C-4743-9ED7-FACCB5EE3334}"/>
              </a:ext>
            </a:extLst>
          </p:cNvPr>
          <p:cNvPicPr>
            <a:picLocks noChangeAspect="1"/>
          </p:cNvPicPr>
          <p:nvPr userDrawn="1"/>
        </p:nvPicPr>
        <p:blipFill>
          <a:blip r:embed="rId2"/>
          <a:stretch>
            <a:fillRect/>
          </a:stretch>
        </p:blipFill>
        <p:spPr>
          <a:xfrm>
            <a:off x="10607039" y="361006"/>
            <a:ext cx="1092749" cy="616623"/>
          </a:xfrm>
          <a:prstGeom prst="rect">
            <a:avLst/>
          </a:prstGeom>
        </p:spPr>
      </p:pic>
    </p:spTree>
    <p:extLst>
      <p:ext uri="{BB962C8B-B14F-4D97-AF65-F5344CB8AC3E}">
        <p14:creationId xmlns:p14="http://schemas.microsoft.com/office/powerpoint/2010/main" val="1685809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 Nambawan Super - Title Only Lower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0009-A05D-A949-8018-80928DBA52DA}"/>
              </a:ext>
            </a:extLst>
          </p:cNvPr>
          <p:cNvSpPr>
            <a:spLocks noGrp="1"/>
          </p:cNvSpPr>
          <p:nvPr>
            <p:ph type="title" hasCustomPrompt="1"/>
          </p:nvPr>
        </p:nvSpPr>
        <p:spPr>
          <a:xfrm>
            <a:off x="492211" y="365126"/>
            <a:ext cx="11207578" cy="771692"/>
          </a:xfrm>
        </p:spPr>
        <p:txBody>
          <a:bodyPr>
            <a:normAutofit/>
          </a:bodyPr>
          <a:lstStyle>
            <a:lvl1pPr>
              <a:defRPr sz="3200"/>
            </a:lvl1pPr>
          </a:lstStyle>
          <a:p>
            <a:r>
              <a:rPr lang="en-GB" dirty="0"/>
              <a:t>Click to edit – Add Title</a:t>
            </a:r>
            <a:endParaRPr lang="en-US" dirty="0"/>
          </a:p>
        </p:txBody>
      </p:sp>
      <p:sp>
        <p:nvSpPr>
          <p:cNvPr id="5" name="Date Placeholder 4">
            <a:extLst>
              <a:ext uri="{FF2B5EF4-FFF2-40B4-BE49-F238E27FC236}">
                <a16:creationId xmlns:a16="http://schemas.microsoft.com/office/drawing/2014/main" id="{7375F0B6-AF12-1D40-89CD-6582800C66DF}"/>
              </a:ext>
            </a:extLst>
          </p:cNvPr>
          <p:cNvSpPr>
            <a:spLocks noGrp="1"/>
          </p:cNvSpPr>
          <p:nvPr>
            <p:ph type="dt" sz="half" idx="10"/>
          </p:nvPr>
        </p:nvSpPr>
        <p:spPr/>
        <p:txBody>
          <a:bodyPr/>
          <a:lstStyle>
            <a:lvl1pPr>
              <a:defRPr>
                <a:solidFill>
                  <a:schemeClr val="bg1">
                    <a:lumMod val="50000"/>
                  </a:schemeClr>
                </a:solidFill>
              </a:defRPr>
            </a:lvl1pPr>
          </a:lstStyle>
          <a:p>
            <a:fld id="{BC1A8337-0B91-684D-8D0D-A98D82167452}" type="datetime4">
              <a:rPr lang="en-AU" smtClean="0"/>
              <a:pPr/>
              <a:t>26 November 2023</a:t>
            </a:fld>
            <a:endParaRPr lang="en-US"/>
          </a:p>
        </p:txBody>
      </p:sp>
      <p:sp>
        <p:nvSpPr>
          <p:cNvPr id="6" name="Footer Placeholder 5">
            <a:extLst>
              <a:ext uri="{FF2B5EF4-FFF2-40B4-BE49-F238E27FC236}">
                <a16:creationId xmlns:a16="http://schemas.microsoft.com/office/drawing/2014/main" id="{82FCA47F-7DBE-1D4A-BC59-A50EB91C729B}"/>
              </a:ext>
            </a:extLst>
          </p:cNvPr>
          <p:cNvSpPr>
            <a:spLocks noGrp="1"/>
          </p:cNvSpPr>
          <p:nvPr>
            <p:ph type="ftr" sz="quarter" idx="11"/>
          </p:nvPr>
        </p:nvSpPr>
        <p:spPr/>
        <p:txBody>
          <a:bodyPr/>
          <a:lstStyle>
            <a:lvl1pPr>
              <a:defRPr>
                <a:solidFill>
                  <a:schemeClr val="bg1">
                    <a:lumMod val="50000"/>
                  </a:schemeClr>
                </a:solidFill>
              </a:defRPr>
            </a:lvl1pPr>
          </a:lstStyle>
          <a:p>
            <a:r>
              <a:rPr lang="en-US"/>
              <a:t>Commercial in Confidence</a:t>
            </a:r>
          </a:p>
        </p:txBody>
      </p:sp>
      <p:sp>
        <p:nvSpPr>
          <p:cNvPr id="7" name="Slide Number Placeholder 6">
            <a:extLst>
              <a:ext uri="{FF2B5EF4-FFF2-40B4-BE49-F238E27FC236}">
                <a16:creationId xmlns:a16="http://schemas.microsoft.com/office/drawing/2014/main" id="{6FE757EB-5665-3A41-ABEF-CA8B2EA43251}"/>
              </a:ext>
            </a:extLst>
          </p:cNvPr>
          <p:cNvSpPr>
            <a:spLocks noGrp="1"/>
          </p:cNvSpPr>
          <p:nvPr>
            <p:ph type="sldNum" sz="quarter" idx="12"/>
          </p:nvPr>
        </p:nvSpPr>
        <p:spPr/>
        <p:txBody>
          <a:bodyPr/>
          <a:lstStyle>
            <a:lvl1pPr>
              <a:defRPr>
                <a:solidFill>
                  <a:schemeClr val="bg1">
                    <a:lumMod val="50000"/>
                  </a:schemeClr>
                </a:solidFill>
              </a:defRPr>
            </a:lvl1pPr>
          </a:lstStyle>
          <a:p>
            <a:fld id="{D0BA8018-53CC-E048-A550-D420FD701F35}" type="slidenum">
              <a:rPr lang="en-US" smtClean="0"/>
              <a:pPr/>
              <a:t>‹#›</a:t>
            </a:fld>
            <a:endParaRPr lang="en-US"/>
          </a:p>
        </p:txBody>
      </p:sp>
      <p:pic>
        <p:nvPicPr>
          <p:cNvPr id="20" name="Picture 19" descr="A picture containing drawing&#10;&#10;Description automatically generated">
            <a:extLst>
              <a:ext uri="{FF2B5EF4-FFF2-40B4-BE49-F238E27FC236}">
                <a16:creationId xmlns:a16="http://schemas.microsoft.com/office/drawing/2014/main" id="{C1EF721C-0DBF-9D4C-94D6-B82EA5D1D4E4}"/>
              </a:ext>
            </a:extLst>
          </p:cNvPr>
          <p:cNvPicPr>
            <a:picLocks noChangeAspect="1"/>
          </p:cNvPicPr>
          <p:nvPr userDrawn="1"/>
        </p:nvPicPr>
        <p:blipFill>
          <a:blip r:embed="rId2"/>
          <a:stretch>
            <a:fillRect/>
          </a:stretch>
        </p:blipFill>
        <p:spPr>
          <a:xfrm>
            <a:off x="9707569" y="5556092"/>
            <a:ext cx="1992220" cy="569665"/>
          </a:xfrm>
          <a:prstGeom prst="rect">
            <a:avLst/>
          </a:prstGeom>
        </p:spPr>
      </p:pic>
      <p:cxnSp>
        <p:nvCxnSpPr>
          <p:cNvPr id="9" name="Straight Connector 8">
            <a:extLst>
              <a:ext uri="{FF2B5EF4-FFF2-40B4-BE49-F238E27FC236}">
                <a16:creationId xmlns:a16="http://schemas.microsoft.com/office/drawing/2014/main" id="{CA4800CE-B880-CD48-9A32-1925569872E8}"/>
              </a:ext>
            </a:extLst>
          </p:cNvPr>
          <p:cNvCxnSpPr/>
          <p:nvPr userDrawn="1"/>
        </p:nvCxnSpPr>
        <p:spPr>
          <a:xfrm>
            <a:off x="492211" y="1136818"/>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283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Nambawan Super - 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098DE78-9EF5-E84F-94D7-70C9D417EDF6}"/>
              </a:ext>
            </a:extLst>
          </p:cNvPr>
          <p:cNvSpPr>
            <a:spLocks noGrp="1"/>
          </p:cNvSpPr>
          <p:nvPr>
            <p:ph type="dt" sz="half" idx="10"/>
          </p:nvPr>
        </p:nvSpPr>
        <p:spPr/>
        <p:txBody>
          <a:bodyPr/>
          <a:lstStyle>
            <a:lvl1pPr>
              <a:defRPr>
                <a:solidFill>
                  <a:schemeClr val="accent6"/>
                </a:solidFill>
              </a:defRPr>
            </a:lvl1pPr>
          </a:lstStyle>
          <a:p>
            <a:fld id="{24ED74C4-13EA-754A-8CDB-2258245604D6}" type="datetime4">
              <a:rPr lang="en-AU" smtClean="0"/>
              <a:pPr/>
              <a:t>26 November 2023</a:t>
            </a:fld>
            <a:endParaRPr lang="en-US"/>
          </a:p>
        </p:txBody>
      </p:sp>
      <p:sp>
        <p:nvSpPr>
          <p:cNvPr id="5" name="Footer Placeholder 4">
            <a:extLst>
              <a:ext uri="{FF2B5EF4-FFF2-40B4-BE49-F238E27FC236}">
                <a16:creationId xmlns:a16="http://schemas.microsoft.com/office/drawing/2014/main" id="{0F5A325B-23C7-7945-9134-4BF112496FE9}"/>
              </a:ext>
            </a:extLst>
          </p:cNvPr>
          <p:cNvSpPr>
            <a:spLocks noGrp="1"/>
          </p:cNvSpPr>
          <p:nvPr>
            <p:ph type="ftr" sz="quarter" idx="11"/>
          </p:nvPr>
        </p:nvSpPr>
        <p:spPr/>
        <p:txBody>
          <a:bodyPr/>
          <a:lstStyle>
            <a:lvl1pPr>
              <a:defRPr>
                <a:solidFill>
                  <a:schemeClr val="accent6"/>
                </a:solidFill>
              </a:defRPr>
            </a:lvl1pPr>
          </a:lstStyle>
          <a:p>
            <a:r>
              <a:rPr lang="en-US"/>
              <a:t>Commercial in Confidence</a:t>
            </a:r>
          </a:p>
        </p:txBody>
      </p:sp>
      <p:sp>
        <p:nvSpPr>
          <p:cNvPr id="6" name="Slide Number Placeholder 5">
            <a:extLst>
              <a:ext uri="{FF2B5EF4-FFF2-40B4-BE49-F238E27FC236}">
                <a16:creationId xmlns:a16="http://schemas.microsoft.com/office/drawing/2014/main" id="{CF9D62E2-610F-E74E-96F3-17BC74309A9B}"/>
              </a:ext>
            </a:extLst>
          </p:cNvPr>
          <p:cNvSpPr>
            <a:spLocks noGrp="1"/>
          </p:cNvSpPr>
          <p:nvPr>
            <p:ph type="sldNum" sz="quarter" idx="12"/>
          </p:nvPr>
        </p:nvSpPr>
        <p:spPr/>
        <p:txBody>
          <a:bodyPr/>
          <a:lstStyle>
            <a:lvl1pPr>
              <a:defRPr>
                <a:solidFill>
                  <a:schemeClr val="accent6"/>
                </a:solidFill>
              </a:defRPr>
            </a:lvl1pPr>
          </a:lstStyle>
          <a:p>
            <a:fld id="{D0BA8018-53CC-E048-A550-D420FD701F35}" type="slidenum">
              <a:rPr lang="en-US" smtClean="0"/>
              <a:pPr/>
              <a:t>‹#›</a:t>
            </a:fld>
            <a:endParaRPr lang="en-US"/>
          </a:p>
        </p:txBody>
      </p:sp>
      <p:sp>
        <p:nvSpPr>
          <p:cNvPr id="7" name="Title 1">
            <a:extLst>
              <a:ext uri="{FF2B5EF4-FFF2-40B4-BE49-F238E27FC236}">
                <a16:creationId xmlns:a16="http://schemas.microsoft.com/office/drawing/2014/main" id="{EAC2D248-C162-7943-BDAA-A94770DB5417}"/>
              </a:ext>
            </a:extLst>
          </p:cNvPr>
          <p:cNvSpPr>
            <a:spLocks noGrp="1"/>
          </p:cNvSpPr>
          <p:nvPr>
            <p:ph type="title" hasCustomPrompt="1"/>
          </p:nvPr>
        </p:nvSpPr>
        <p:spPr>
          <a:xfrm>
            <a:off x="492211" y="365126"/>
            <a:ext cx="11207578" cy="771692"/>
          </a:xfrm>
        </p:spPr>
        <p:txBody>
          <a:bodyPr>
            <a:normAutofit/>
          </a:bodyPr>
          <a:lstStyle>
            <a:lvl1pPr>
              <a:defRPr sz="3200"/>
            </a:lvl1pPr>
          </a:lstStyle>
          <a:p>
            <a:r>
              <a:rPr lang="en-GB" dirty="0"/>
              <a:t>Click to edit – Add Title</a:t>
            </a:r>
            <a:endParaRPr lang="en-US" dirty="0"/>
          </a:p>
        </p:txBody>
      </p:sp>
      <p:cxnSp>
        <p:nvCxnSpPr>
          <p:cNvPr id="9" name="Straight Connector 8">
            <a:extLst>
              <a:ext uri="{FF2B5EF4-FFF2-40B4-BE49-F238E27FC236}">
                <a16:creationId xmlns:a16="http://schemas.microsoft.com/office/drawing/2014/main" id="{176CFB25-9FFC-A445-A051-FE1F66FD244F}"/>
              </a:ext>
            </a:extLst>
          </p:cNvPr>
          <p:cNvCxnSpPr/>
          <p:nvPr userDrawn="1"/>
        </p:nvCxnSpPr>
        <p:spPr>
          <a:xfrm>
            <a:off x="492211" y="1136818"/>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809EF802-547E-4842-88A8-6BDA5A4DDE9B}"/>
              </a:ext>
            </a:extLst>
          </p:cNvPr>
          <p:cNvPicPr>
            <a:picLocks noChangeAspect="1"/>
          </p:cNvPicPr>
          <p:nvPr userDrawn="1"/>
        </p:nvPicPr>
        <p:blipFill>
          <a:blip r:embed="rId2"/>
          <a:stretch>
            <a:fillRect/>
          </a:stretch>
        </p:blipFill>
        <p:spPr>
          <a:xfrm>
            <a:off x="10607039" y="361006"/>
            <a:ext cx="1092749" cy="616623"/>
          </a:xfrm>
          <a:prstGeom prst="rect">
            <a:avLst/>
          </a:prstGeom>
        </p:spPr>
      </p:pic>
    </p:spTree>
    <p:extLst>
      <p:ext uri="{BB962C8B-B14F-4D97-AF65-F5344CB8AC3E}">
        <p14:creationId xmlns:p14="http://schemas.microsoft.com/office/powerpoint/2010/main" val="322543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Nambawan Super - Pictur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0009-A05D-A949-8018-80928DBA52DA}"/>
              </a:ext>
            </a:extLst>
          </p:cNvPr>
          <p:cNvSpPr>
            <a:spLocks noGrp="1"/>
          </p:cNvSpPr>
          <p:nvPr>
            <p:ph type="title" hasCustomPrompt="1"/>
          </p:nvPr>
        </p:nvSpPr>
        <p:spPr>
          <a:xfrm>
            <a:off x="492211" y="365126"/>
            <a:ext cx="11207578" cy="771692"/>
          </a:xfrm>
        </p:spPr>
        <p:txBody>
          <a:bodyPr>
            <a:normAutofit/>
          </a:bodyPr>
          <a:lstStyle>
            <a:lvl1pPr>
              <a:defRPr sz="3200"/>
            </a:lvl1pPr>
          </a:lstStyle>
          <a:p>
            <a:r>
              <a:rPr lang="en-GB" dirty="0"/>
              <a:t>Click to edit – Add Title</a:t>
            </a:r>
            <a:endParaRPr lang="en-US" dirty="0"/>
          </a:p>
        </p:txBody>
      </p:sp>
      <p:sp>
        <p:nvSpPr>
          <p:cNvPr id="5" name="Date Placeholder 4">
            <a:extLst>
              <a:ext uri="{FF2B5EF4-FFF2-40B4-BE49-F238E27FC236}">
                <a16:creationId xmlns:a16="http://schemas.microsoft.com/office/drawing/2014/main" id="{7375F0B6-AF12-1D40-89CD-6582800C66DF}"/>
              </a:ext>
            </a:extLst>
          </p:cNvPr>
          <p:cNvSpPr>
            <a:spLocks noGrp="1"/>
          </p:cNvSpPr>
          <p:nvPr>
            <p:ph type="dt" sz="half" idx="10"/>
          </p:nvPr>
        </p:nvSpPr>
        <p:spPr/>
        <p:txBody>
          <a:bodyPr/>
          <a:lstStyle>
            <a:lvl1pPr>
              <a:defRPr>
                <a:solidFill>
                  <a:schemeClr val="accent6"/>
                </a:solidFill>
              </a:defRPr>
            </a:lvl1pPr>
          </a:lstStyle>
          <a:p>
            <a:fld id="{E4B83E3E-59B0-3545-B05C-2C2317EC725C}" type="datetime4">
              <a:rPr lang="en-AU" smtClean="0"/>
              <a:pPr/>
              <a:t>26 November 2023</a:t>
            </a:fld>
            <a:endParaRPr lang="en-US"/>
          </a:p>
        </p:txBody>
      </p:sp>
      <p:sp>
        <p:nvSpPr>
          <p:cNvPr id="6" name="Footer Placeholder 5">
            <a:extLst>
              <a:ext uri="{FF2B5EF4-FFF2-40B4-BE49-F238E27FC236}">
                <a16:creationId xmlns:a16="http://schemas.microsoft.com/office/drawing/2014/main" id="{82FCA47F-7DBE-1D4A-BC59-A50EB91C729B}"/>
              </a:ext>
            </a:extLst>
          </p:cNvPr>
          <p:cNvSpPr>
            <a:spLocks noGrp="1"/>
          </p:cNvSpPr>
          <p:nvPr>
            <p:ph type="ftr" sz="quarter" idx="11"/>
          </p:nvPr>
        </p:nvSpPr>
        <p:spPr/>
        <p:txBody>
          <a:bodyPr/>
          <a:lstStyle>
            <a:lvl1pPr>
              <a:defRPr>
                <a:solidFill>
                  <a:schemeClr val="accent6"/>
                </a:solidFill>
              </a:defRPr>
            </a:lvl1pPr>
          </a:lstStyle>
          <a:p>
            <a:r>
              <a:rPr lang="en-US"/>
              <a:t>Commercial in Confidence</a:t>
            </a:r>
          </a:p>
        </p:txBody>
      </p:sp>
      <p:sp>
        <p:nvSpPr>
          <p:cNvPr id="7" name="Slide Number Placeholder 6">
            <a:extLst>
              <a:ext uri="{FF2B5EF4-FFF2-40B4-BE49-F238E27FC236}">
                <a16:creationId xmlns:a16="http://schemas.microsoft.com/office/drawing/2014/main" id="{6FE757EB-5665-3A41-ABEF-CA8B2EA43251}"/>
              </a:ext>
            </a:extLst>
          </p:cNvPr>
          <p:cNvSpPr>
            <a:spLocks noGrp="1"/>
          </p:cNvSpPr>
          <p:nvPr>
            <p:ph type="sldNum" sz="quarter" idx="12"/>
          </p:nvPr>
        </p:nvSpPr>
        <p:spPr/>
        <p:txBody>
          <a:bodyPr/>
          <a:lstStyle>
            <a:lvl1pPr>
              <a:defRPr>
                <a:solidFill>
                  <a:schemeClr val="accent6"/>
                </a:solidFill>
              </a:defRPr>
            </a:lvl1pPr>
          </a:lstStyle>
          <a:p>
            <a:fld id="{D0BA8018-53CC-E048-A550-D420FD701F35}" type="slidenum">
              <a:rPr lang="en-US" smtClean="0"/>
              <a:pPr/>
              <a:t>‹#›</a:t>
            </a:fld>
            <a:endParaRPr lang="en-US"/>
          </a:p>
        </p:txBody>
      </p:sp>
      <p:sp>
        <p:nvSpPr>
          <p:cNvPr id="12" name="Picture Placeholder 9">
            <a:extLst>
              <a:ext uri="{FF2B5EF4-FFF2-40B4-BE49-F238E27FC236}">
                <a16:creationId xmlns:a16="http://schemas.microsoft.com/office/drawing/2014/main" id="{807189C7-2047-314F-ACE1-781946B3FF42}"/>
              </a:ext>
            </a:extLst>
          </p:cNvPr>
          <p:cNvSpPr>
            <a:spLocks noGrp="1"/>
          </p:cNvSpPr>
          <p:nvPr>
            <p:ph type="pic" sz="quarter" idx="13" hasCustomPrompt="1"/>
          </p:nvPr>
        </p:nvSpPr>
        <p:spPr>
          <a:xfrm>
            <a:off x="492125" y="1650369"/>
            <a:ext cx="11207750" cy="2921631"/>
          </a:xfrm>
          <a:prstGeom prst="rect">
            <a:avLst/>
          </a:prstGeom>
          <a:solidFill>
            <a:schemeClr val="bg1">
              <a:lumMod val="95000"/>
            </a:schemeClr>
          </a:solidFill>
        </p:spPr>
        <p:txBody>
          <a:bodyPr anchor="ctr">
            <a:normAutofit/>
          </a:bodyPr>
          <a:lstStyle>
            <a:lvl1pPr marL="0" indent="0" algn="ctr">
              <a:buNone/>
              <a:defRPr sz="1200">
                <a:solidFill>
                  <a:schemeClr val="tx1"/>
                </a:solidFill>
              </a:defRPr>
            </a:lvl1pPr>
          </a:lstStyle>
          <a:p>
            <a:r>
              <a:rPr lang="en-US" dirty="0"/>
              <a:t>Your Picture Here</a:t>
            </a:r>
          </a:p>
        </p:txBody>
      </p:sp>
      <p:sp>
        <p:nvSpPr>
          <p:cNvPr id="13" name="Picture Placeholder 13">
            <a:extLst>
              <a:ext uri="{FF2B5EF4-FFF2-40B4-BE49-F238E27FC236}">
                <a16:creationId xmlns:a16="http://schemas.microsoft.com/office/drawing/2014/main" id="{1E69BCF8-C620-4646-8150-0A2DF11562BF}"/>
              </a:ext>
            </a:extLst>
          </p:cNvPr>
          <p:cNvSpPr>
            <a:spLocks noGrp="1"/>
          </p:cNvSpPr>
          <p:nvPr>
            <p:ph type="pic" sz="quarter" idx="14" hasCustomPrompt="1"/>
          </p:nvPr>
        </p:nvSpPr>
        <p:spPr>
          <a:xfrm>
            <a:off x="1149658" y="3582001"/>
            <a:ext cx="1980000" cy="1980000"/>
          </a:xfrm>
          <a:prstGeom prst="rect">
            <a:avLst/>
          </a:prstGeom>
          <a:solidFill>
            <a:schemeClr val="bg1">
              <a:lumMod val="95000"/>
            </a:schemeClr>
          </a:solidFill>
          <a:ln w="127000" cap="rnd">
            <a:solidFill>
              <a:schemeClr val="bg1"/>
            </a:solidFill>
          </a:ln>
        </p:spPr>
        <p:txBody>
          <a:bodyPr anchor="ctr">
            <a:normAutofit/>
          </a:bodyPr>
          <a:lstStyle>
            <a:lvl1pPr marL="0" indent="0" algn="ctr">
              <a:buNone/>
              <a:defRPr sz="1200"/>
            </a:lvl1pPr>
          </a:lstStyle>
          <a:p>
            <a:r>
              <a:rPr lang="en-US" dirty="0"/>
              <a:t>Your Picture Here</a:t>
            </a:r>
          </a:p>
        </p:txBody>
      </p:sp>
      <p:sp>
        <p:nvSpPr>
          <p:cNvPr id="14" name="Picture Placeholder 13">
            <a:extLst>
              <a:ext uri="{FF2B5EF4-FFF2-40B4-BE49-F238E27FC236}">
                <a16:creationId xmlns:a16="http://schemas.microsoft.com/office/drawing/2014/main" id="{0A5306C2-0FA3-054B-923E-1BB6440CE9BA}"/>
              </a:ext>
            </a:extLst>
          </p:cNvPr>
          <p:cNvSpPr>
            <a:spLocks noGrp="1"/>
          </p:cNvSpPr>
          <p:nvPr>
            <p:ph type="pic" sz="quarter" idx="15" hasCustomPrompt="1"/>
          </p:nvPr>
        </p:nvSpPr>
        <p:spPr>
          <a:xfrm>
            <a:off x="3787191" y="3582001"/>
            <a:ext cx="1980000" cy="1980000"/>
          </a:xfrm>
          <a:prstGeom prst="rect">
            <a:avLst/>
          </a:prstGeom>
          <a:solidFill>
            <a:schemeClr val="bg1">
              <a:lumMod val="95000"/>
            </a:schemeClr>
          </a:solidFill>
          <a:ln w="127000" cap="rnd">
            <a:solidFill>
              <a:schemeClr val="bg1"/>
            </a:solidFill>
          </a:ln>
        </p:spPr>
        <p:txBody>
          <a:bodyPr anchor="ctr">
            <a:normAutofit/>
          </a:bodyPr>
          <a:lstStyle>
            <a:lvl1pPr marL="0" indent="0" algn="ctr">
              <a:buNone/>
              <a:defRPr sz="1200"/>
            </a:lvl1pPr>
          </a:lstStyle>
          <a:p>
            <a:r>
              <a:rPr lang="en-US" dirty="0"/>
              <a:t>Your Picture Here</a:t>
            </a:r>
          </a:p>
        </p:txBody>
      </p:sp>
      <p:sp>
        <p:nvSpPr>
          <p:cNvPr id="16" name="Picture Placeholder 13">
            <a:extLst>
              <a:ext uri="{FF2B5EF4-FFF2-40B4-BE49-F238E27FC236}">
                <a16:creationId xmlns:a16="http://schemas.microsoft.com/office/drawing/2014/main" id="{256FF1B1-4530-3B44-810C-10220386151C}"/>
              </a:ext>
            </a:extLst>
          </p:cNvPr>
          <p:cNvSpPr>
            <a:spLocks noGrp="1"/>
          </p:cNvSpPr>
          <p:nvPr>
            <p:ph type="pic" sz="quarter" idx="16" hasCustomPrompt="1"/>
          </p:nvPr>
        </p:nvSpPr>
        <p:spPr>
          <a:xfrm>
            <a:off x="6424724" y="3582001"/>
            <a:ext cx="1980000" cy="1980000"/>
          </a:xfrm>
          <a:prstGeom prst="rect">
            <a:avLst/>
          </a:prstGeom>
          <a:solidFill>
            <a:schemeClr val="bg1">
              <a:lumMod val="95000"/>
            </a:schemeClr>
          </a:solidFill>
          <a:ln w="127000" cap="rnd">
            <a:solidFill>
              <a:schemeClr val="bg1"/>
            </a:solidFill>
          </a:ln>
        </p:spPr>
        <p:txBody>
          <a:bodyPr anchor="ctr">
            <a:normAutofit/>
          </a:bodyPr>
          <a:lstStyle>
            <a:lvl1pPr marL="0" indent="0" algn="ctr">
              <a:buNone/>
              <a:defRPr sz="1200"/>
            </a:lvl1pPr>
          </a:lstStyle>
          <a:p>
            <a:r>
              <a:rPr lang="en-US" dirty="0"/>
              <a:t>Your Picture Here</a:t>
            </a:r>
          </a:p>
        </p:txBody>
      </p:sp>
      <p:sp>
        <p:nvSpPr>
          <p:cNvPr id="17" name="Picture Placeholder 13">
            <a:extLst>
              <a:ext uri="{FF2B5EF4-FFF2-40B4-BE49-F238E27FC236}">
                <a16:creationId xmlns:a16="http://schemas.microsoft.com/office/drawing/2014/main" id="{16CAE481-6B57-4742-826F-27706691540A}"/>
              </a:ext>
            </a:extLst>
          </p:cNvPr>
          <p:cNvSpPr>
            <a:spLocks noGrp="1"/>
          </p:cNvSpPr>
          <p:nvPr>
            <p:ph type="pic" sz="quarter" idx="17" hasCustomPrompt="1"/>
          </p:nvPr>
        </p:nvSpPr>
        <p:spPr>
          <a:xfrm>
            <a:off x="9062257" y="3582001"/>
            <a:ext cx="1980000" cy="1980000"/>
          </a:xfrm>
          <a:prstGeom prst="rect">
            <a:avLst/>
          </a:prstGeom>
          <a:solidFill>
            <a:schemeClr val="bg1">
              <a:lumMod val="95000"/>
            </a:schemeClr>
          </a:solidFill>
          <a:ln w="127000" cap="rnd">
            <a:solidFill>
              <a:schemeClr val="bg1"/>
            </a:solidFill>
          </a:ln>
        </p:spPr>
        <p:txBody>
          <a:bodyPr anchor="ctr">
            <a:normAutofit/>
          </a:bodyPr>
          <a:lstStyle>
            <a:lvl1pPr marL="0" indent="0" algn="ctr">
              <a:buNone/>
              <a:defRPr sz="1200"/>
            </a:lvl1pPr>
          </a:lstStyle>
          <a:p>
            <a:r>
              <a:rPr lang="en-US" dirty="0"/>
              <a:t>Your Picture Here</a:t>
            </a:r>
          </a:p>
        </p:txBody>
      </p:sp>
      <p:cxnSp>
        <p:nvCxnSpPr>
          <p:cNvPr id="19" name="Straight Connector 18">
            <a:extLst>
              <a:ext uri="{FF2B5EF4-FFF2-40B4-BE49-F238E27FC236}">
                <a16:creationId xmlns:a16="http://schemas.microsoft.com/office/drawing/2014/main" id="{093320FF-7817-B94F-8D25-3F94F86C5EEF}"/>
              </a:ext>
            </a:extLst>
          </p:cNvPr>
          <p:cNvCxnSpPr/>
          <p:nvPr userDrawn="1"/>
        </p:nvCxnSpPr>
        <p:spPr>
          <a:xfrm>
            <a:off x="492211" y="1136818"/>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DEDFA58A-5429-5D4A-B3F2-25A30DF52467}"/>
              </a:ext>
            </a:extLst>
          </p:cNvPr>
          <p:cNvPicPr>
            <a:picLocks noChangeAspect="1"/>
          </p:cNvPicPr>
          <p:nvPr userDrawn="1"/>
        </p:nvPicPr>
        <p:blipFill>
          <a:blip r:embed="rId2"/>
          <a:stretch>
            <a:fillRect/>
          </a:stretch>
        </p:blipFill>
        <p:spPr>
          <a:xfrm>
            <a:off x="10607039" y="361006"/>
            <a:ext cx="1092749" cy="616623"/>
          </a:xfrm>
          <a:prstGeom prst="rect">
            <a:avLst/>
          </a:prstGeom>
        </p:spPr>
      </p:pic>
    </p:spTree>
    <p:extLst>
      <p:ext uri="{BB962C8B-B14F-4D97-AF65-F5344CB8AC3E}">
        <p14:creationId xmlns:p14="http://schemas.microsoft.com/office/powerpoint/2010/main" val="2704512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Nambawan Super - Left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0009-A05D-A949-8018-80928DBA52DA}"/>
              </a:ext>
            </a:extLst>
          </p:cNvPr>
          <p:cNvSpPr>
            <a:spLocks noGrp="1"/>
          </p:cNvSpPr>
          <p:nvPr>
            <p:ph type="title" hasCustomPrompt="1"/>
          </p:nvPr>
        </p:nvSpPr>
        <p:spPr>
          <a:xfrm>
            <a:off x="492211" y="365126"/>
            <a:ext cx="11207578" cy="771692"/>
          </a:xfrm>
        </p:spPr>
        <p:txBody>
          <a:bodyPr>
            <a:normAutofit/>
          </a:bodyPr>
          <a:lstStyle>
            <a:lvl1pPr>
              <a:defRPr sz="3200"/>
            </a:lvl1pPr>
          </a:lstStyle>
          <a:p>
            <a:r>
              <a:rPr lang="en-GB" dirty="0"/>
              <a:t>Click to edit – Add Title</a:t>
            </a:r>
            <a:endParaRPr lang="en-US" dirty="0"/>
          </a:p>
        </p:txBody>
      </p:sp>
      <p:sp>
        <p:nvSpPr>
          <p:cNvPr id="5" name="Date Placeholder 4">
            <a:extLst>
              <a:ext uri="{FF2B5EF4-FFF2-40B4-BE49-F238E27FC236}">
                <a16:creationId xmlns:a16="http://schemas.microsoft.com/office/drawing/2014/main" id="{7375F0B6-AF12-1D40-89CD-6582800C66DF}"/>
              </a:ext>
            </a:extLst>
          </p:cNvPr>
          <p:cNvSpPr>
            <a:spLocks noGrp="1"/>
          </p:cNvSpPr>
          <p:nvPr>
            <p:ph type="dt" sz="half" idx="10"/>
          </p:nvPr>
        </p:nvSpPr>
        <p:spPr/>
        <p:txBody>
          <a:bodyPr/>
          <a:lstStyle>
            <a:lvl1pPr>
              <a:defRPr>
                <a:solidFill>
                  <a:schemeClr val="accent6"/>
                </a:solidFill>
              </a:defRPr>
            </a:lvl1pPr>
          </a:lstStyle>
          <a:p>
            <a:fld id="{AF13CAD0-715E-1E45-A822-5E0AC70807D6}" type="datetime4">
              <a:rPr lang="en-AU" smtClean="0"/>
              <a:pPr/>
              <a:t>26 November 2023</a:t>
            </a:fld>
            <a:endParaRPr lang="en-US"/>
          </a:p>
        </p:txBody>
      </p:sp>
      <p:sp>
        <p:nvSpPr>
          <p:cNvPr id="6" name="Footer Placeholder 5">
            <a:extLst>
              <a:ext uri="{FF2B5EF4-FFF2-40B4-BE49-F238E27FC236}">
                <a16:creationId xmlns:a16="http://schemas.microsoft.com/office/drawing/2014/main" id="{82FCA47F-7DBE-1D4A-BC59-A50EB91C729B}"/>
              </a:ext>
            </a:extLst>
          </p:cNvPr>
          <p:cNvSpPr>
            <a:spLocks noGrp="1"/>
          </p:cNvSpPr>
          <p:nvPr>
            <p:ph type="ftr" sz="quarter" idx="11"/>
          </p:nvPr>
        </p:nvSpPr>
        <p:spPr/>
        <p:txBody>
          <a:bodyPr/>
          <a:lstStyle>
            <a:lvl1pPr>
              <a:defRPr>
                <a:solidFill>
                  <a:schemeClr val="accent6"/>
                </a:solidFill>
              </a:defRPr>
            </a:lvl1pPr>
          </a:lstStyle>
          <a:p>
            <a:r>
              <a:rPr lang="en-US"/>
              <a:t>Commercial in Confidence</a:t>
            </a:r>
          </a:p>
        </p:txBody>
      </p:sp>
      <p:sp>
        <p:nvSpPr>
          <p:cNvPr id="7" name="Slide Number Placeholder 6">
            <a:extLst>
              <a:ext uri="{FF2B5EF4-FFF2-40B4-BE49-F238E27FC236}">
                <a16:creationId xmlns:a16="http://schemas.microsoft.com/office/drawing/2014/main" id="{6FE757EB-5665-3A41-ABEF-CA8B2EA43251}"/>
              </a:ext>
            </a:extLst>
          </p:cNvPr>
          <p:cNvSpPr>
            <a:spLocks noGrp="1"/>
          </p:cNvSpPr>
          <p:nvPr>
            <p:ph type="sldNum" sz="quarter" idx="12"/>
          </p:nvPr>
        </p:nvSpPr>
        <p:spPr/>
        <p:txBody>
          <a:bodyPr/>
          <a:lstStyle>
            <a:lvl1pPr>
              <a:defRPr>
                <a:solidFill>
                  <a:schemeClr val="accent6"/>
                </a:solidFill>
              </a:defRPr>
            </a:lvl1pPr>
          </a:lstStyle>
          <a:p>
            <a:fld id="{D0BA8018-53CC-E048-A550-D420FD701F35}" type="slidenum">
              <a:rPr lang="en-US" smtClean="0"/>
              <a:pPr/>
              <a:t>‹#›</a:t>
            </a:fld>
            <a:endParaRPr lang="en-US"/>
          </a:p>
        </p:txBody>
      </p:sp>
      <p:sp>
        <p:nvSpPr>
          <p:cNvPr id="3" name="Round Diagonal Corner of Rectangle 2">
            <a:extLst>
              <a:ext uri="{FF2B5EF4-FFF2-40B4-BE49-F238E27FC236}">
                <a16:creationId xmlns:a16="http://schemas.microsoft.com/office/drawing/2014/main" id="{0BCD621D-5560-0449-BD42-88DB7CAC1F6C}"/>
              </a:ext>
            </a:extLst>
          </p:cNvPr>
          <p:cNvSpPr/>
          <p:nvPr userDrawn="1"/>
        </p:nvSpPr>
        <p:spPr>
          <a:xfrm>
            <a:off x="492211" y="1371600"/>
            <a:ext cx="3375454" cy="4805359"/>
          </a:xfrm>
          <a:prstGeom prst="round2DiagRect">
            <a:avLst>
              <a:gd name="adj1" fmla="val 10077"/>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D588FC4-F673-7442-936C-AE48B8ED2E3E}"/>
              </a:ext>
            </a:extLst>
          </p:cNvPr>
          <p:cNvSpPr>
            <a:spLocks noGrp="1"/>
          </p:cNvSpPr>
          <p:nvPr>
            <p:ph sz="quarter" idx="13"/>
          </p:nvPr>
        </p:nvSpPr>
        <p:spPr>
          <a:xfrm>
            <a:off x="752776" y="1628062"/>
            <a:ext cx="2854325" cy="4261109"/>
          </a:xfrm>
          <a:prstGeom prst="rect">
            <a:avLst/>
          </a:prstGeo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a:extLst>
              <a:ext uri="{FF2B5EF4-FFF2-40B4-BE49-F238E27FC236}">
                <a16:creationId xmlns:a16="http://schemas.microsoft.com/office/drawing/2014/main" id="{0009FE5E-443D-7D4C-A6DF-CBB2535C601E}"/>
              </a:ext>
            </a:extLst>
          </p:cNvPr>
          <p:cNvSpPr>
            <a:spLocks noGrp="1"/>
          </p:cNvSpPr>
          <p:nvPr>
            <p:ph sz="quarter" idx="14"/>
          </p:nvPr>
        </p:nvSpPr>
        <p:spPr>
          <a:xfrm>
            <a:off x="4038600" y="1628062"/>
            <a:ext cx="7661189" cy="42611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E817180B-E15F-674C-A03B-C54C5FBEA7BB}"/>
              </a:ext>
            </a:extLst>
          </p:cNvPr>
          <p:cNvCxnSpPr/>
          <p:nvPr userDrawn="1"/>
        </p:nvCxnSpPr>
        <p:spPr>
          <a:xfrm>
            <a:off x="492211" y="1136818"/>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315F59A0-1DB8-9444-894A-5C5BFFD637DA}"/>
              </a:ext>
            </a:extLst>
          </p:cNvPr>
          <p:cNvPicPr>
            <a:picLocks noChangeAspect="1"/>
          </p:cNvPicPr>
          <p:nvPr userDrawn="1"/>
        </p:nvPicPr>
        <p:blipFill>
          <a:blip r:embed="rId2"/>
          <a:stretch>
            <a:fillRect/>
          </a:stretch>
        </p:blipFill>
        <p:spPr>
          <a:xfrm>
            <a:off x="10607039" y="361006"/>
            <a:ext cx="1092749" cy="616623"/>
          </a:xfrm>
          <a:prstGeom prst="rect">
            <a:avLst/>
          </a:prstGeom>
        </p:spPr>
      </p:pic>
    </p:spTree>
    <p:extLst>
      <p:ext uri="{BB962C8B-B14F-4D97-AF65-F5344CB8AC3E}">
        <p14:creationId xmlns:p14="http://schemas.microsoft.com/office/powerpoint/2010/main" val="219836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Nambawan Super - Right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0009-A05D-A949-8018-80928DBA52DA}"/>
              </a:ext>
            </a:extLst>
          </p:cNvPr>
          <p:cNvSpPr>
            <a:spLocks noGrp="1"/>
          </p:cNvSpPr>
          <p:nvPr>
            <p:ph type="title" hasCustomPrompt="1"/>
          </p:nvPr>
        </p:nvSpPr>
        <p:spPr>
          <a:xfrm>
            <a:off x="492211" y="365126"/>
            <a:ext cx="11207578" cy="771692"/>
          </a:xfrm>
        </p:spPr>
        <p:txBody>
          <a:bodyPr>
            <a:normAutofit/>
          </a:bodyPr>
          <a:lstStyle>
            <a:lvl1pPr>
              <a:defRPr sz="3200"/>
            </a:lvl1pPr>
          </a:lstStyle>
          <a:p>
            <a:r>
              <a:rPr lang="en-GB" dirty="0"/>
              <a:t>Click to edit – Add Title</a:t>
            </a:r>
            <a:endParaRPr lang="en-US" dirty="0"/>
          </a:p>
        </p:txBody>
      </p:sp>
      <p:sp>
        <p:nvSpPr>
          <p:cNvPr id="5" name="Date Placeholder 4">
            <a:extLst>
              <a:ext uri="{FF2B5EF4-FFF2-40B4-BE49-F238E27FC236}">
                <a16:creationId xmlns:a16="http://schemas.microsoft.com/office/drawing/2014/main" id="{7375F0B6-AF12-1D40-89CD-6582800C66DF}"/>
              </a:ext>
            </a:extLst>
          </p:cNvPr>
          <p:cNvSpPr>
            <a:spLocks noGrp="1"/>
          </p:cNvSpPr>
          <p:nvPr>
            <p:ph type="dt" sz="half" idx="10"/>
          </p:nvPr>
        </p:nvSpPr>
        <p:spPr/>
        <p:txBody>
          <a:bodyPr/>
          <a:lstStyle>
            <a:lvl1pPr>
              <a:defRPr>
                <a:solidFill>
                  <a:schemeClr val="accent6"/>
                </a:solidFill>
              </a:defRPr>
            </a:lvl1pPr>
          </a:lstStyle>
          <a:p>
            <a:fld id="{5C65D608-41E8-5345-9567-0A82FF72F191}" type="datetime4">
              <a:rPr lang="en-AU" smtClean="0"/>
              <a:pPr/>
              <a:t>26 November 2023</a:t>
            </a:fld>
            <a:endParaRPr lang="en-US"/>
          </a:p>
        </p:txBody>
      </p:sp>
      <p:sp>
        <p:nvSpPr>
          <p:cNvPr id="6" name="Footer Placeholder 5">
            <a:extLst>
              <a:ext uri="{FF2B5EF4-FFF2-40B4-BE49-F238E27FC236}">
                <a16:creationId xmlns:a16="http://schemas.microsoft.com/office/drawing/2014/main" id="{82FCA47F-7DBE-1D4A-BC59-A50EB91C729B}"/>
              </a:ext>
            </a:extLst>
          </p:cNvPr>
          <p:cNvSpPr>
            <a:spLocks noGrp="1"/>
          </p:cNvSpPr>
          <p:nvPr>
            <p:ph type="ftr" sz="quarter" idx="11"/>
          </p:nvPr>
        </p:nvSpPr>
        <p:spPr/>
        <p:txBody>
          <a:bodyPr/>
          <a:lstStyle>
            <a:lvl1pPr>
              <a:defRPr>
                <a:solidFill>
                  <a:schemeClr val="accent6"/>
                </a:solidFill>
              </a:defRPr>
            </a:lvl1pPr>
          </a:lstStyle>
          <a:p>
            <a:r>
              <a:rPr lang="en-US"/>
              <a:t>Commercial in Confidence</a:t>
            </a:r>
          </a:p>
        </p:txBody>
      </p:sp>
      <p:sp>
        <p:nvSpPr>
          <p:cNvPr id="7" name="Slide Number Placeholder 6">
            <a:extLst>
              <a:ext uri="{FF2B5EF4-FFF2-40B4-BE49-F238E27FC236}">
                <a16:creationId xmlns:a16="http://schemas.microsoft.com/office/drawing/2014/main" id="{6FE757EB-5665-3A41-ABEF-CA8B2EA43251}"/>
              </a:ext>
            </a:extLst>
          </p:cNvPr>
          <p:cNvSpPr>
            <a:spLocks noGrp="1"/>
          </p:cNvSpPr>
          <p:nvPr>
            <p:ph type="sldNum" sz="quarter" idx="12"/>
          </p:nvPr>
        </p:nvSpPr>
        <p:spPr/>
        <p:txBody>
          <a:bodyPr/>
          <a:lstStyle>
            <a:lvl1pPr>
              <a:defRPr>
                <a:solidFill>
                  <a:schemeClr val="accent6"/>
                </a:solidFill>
              </a:defRPr>
            </a:lvl1pPr>
          </a:lstStyle>
          <a:p>
            <a:fld id="{D0BA8018-53CC-E048-A550-D420FD701F35}" type="slidenum">
              <a:rPr lang="en-US" smtClean="0"/>
              <a:pPr/>
              <a:t>‹#›</a:t>
            </a:fld>
            <a:endParaRPr lang="en-US"/>
          </a:p>
        </p:txBody>
      </p:sp>
      <p:cxnSp>
        <p:nvCxnSpPr>
          <p:cNvPr id="13" name="Straight Connector 12">
            <a:extLst>
              <a:ext uri="{FF2B5EF4-FFF2-40B4-BE49-F238E27FC236}">
                <a16:creationId xmlns:a16="http://schemas.microsoft.com/office/drawing/2014/main" id="{D7F6C939-CAA1-AC4D-8290-BF9CDE72E5B3}"/>
              </a:ext>
            </a:extLst>
          </p:cNvPr>
          <p:cNvCxnSpPr/>
          <p:nvPr userDrawn="1"/>
        </p:nvCxnSpPr>
        <p:spPr>
          <a:xfrm>
            <a:off x="492211" y="1136818"/>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4" name="Picture 13" descr="A picture containing drawing&#10;&#10;Description automatically generated">
            <a:extLst>
              <a:ext uri="{FF2B5EF4-FFF2-40B4-BE49-F238E27FC236}">
                <a16:creationId xmlns:a16="http://schemas.microsoft.com/office/drawing/2014/main" id="{13821087-42AB-BA46-8706-273D16E469C5}"/>
              </a:ext>
            </a:extLst>
          </p:cNvPr>
          <p:cNvPicPr>
            <a:picLocks noChangeAspect="1"/>
          </p:cNvPicPr>
          <p:nvPr userDrawn="1"/>
        </p:nvPicPr>
        <p:blipFill>
          <a:blip r:embed="rId2"/>
          <a:stretch>
            <a:fillRect/>
          </a:stretch>
        </p:blipFill>
        <p:spPr>
          <a:xfrm>
            <a:off x="10607039" y="361006"/>
            <a:ext cx="1092749" cy="616623"/>
          </a:xfrm>
          <a:prstGeom prst="rect">
            <a:avLst/>
          </a:prstGeom>
        </p:spPr>
      </p:pic>
      <p:sp>
        <p:nvSpPr>
          <p:cNvPr id="19" name="Round Diagonal Corner of Rectangle 18">
            <a:extLst>
              <a:ext uri="{FF2B5EF4-FFF2-40B4-BE49-F238E27FC236}">
                <a16:creationId xmlns:a16="http://schemas.microsoft.com/office/drawing/2014/main" id="{783C78D4-8A16-6E4B-BE1A-BC7CB7C69689}"/>
              </a:ext>
            </a:extLst>
          </p:cNvPr>
          <p:cNvSpPr/>
          <p:nvPr userDrawn="1"/>
        </p:nvSpPr>
        <p:spPr>
          <a:xfrm>
            <a:off x="8324334" y="1371600"/>
            <a:ext cx="3375454" cy="4805359"/>
          </a:xfrm>
          <a:prstGeom prst="round2DiagRect">
            <a:avLst>
              <a:gd name="adj1" fmla="val 10077"/>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8">
            <a:extLst>
              <a:ext uri="{FF2B5EF4-FFF2-40B4-BE49-F238E27FC236}">
                <a16:creationId xmlns:a16="http://schemas.microsoft.com/office/drawing/2014/main" id="{9411C855-5DB6-A04F-889F-8E49ED4A573C}"/>
              </a:ext>
            </a:extLst>
          </p:cNvPr>
          <p:cNvSpPr>
            <a:spLocks noGrp="1"/>
          </p:cNvSpPr>
          <p:nvPr>
            <p:ph sz="quarter" idx="15"/>
          </p:nvPr>
        </p:nvSpPr>
        <p:spPr>
          <a:xfrm>
            <a:off x="8584899" y="1628062"/>
            <a:ext cx="2854325" cy="4261109"/>
          </a:xfrm>
          <a:prstGeom prst="rect">
            <a:avLst/>
          </a:prstGeo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0">
            <a:extLst>
              <a:ext uri="{FF2B5EF4-FFF2-40B4-BE49-F238E27FC236}">
                <a16:creationId xmlns:a16="http://schemas.microsoft.com/office/drawing/2014/main" id="{9C62310F-9425-3D44-B4DE-021C465AFC74}"/>
              </a:ext>
            </a:extLst>
          </p:cNvPr>
          <p:cNvSpPr>
            <a:spLocks noGrp="1"/>
          </p:cNvSpPr>
          <p:nvPr>
            <p:ph sz="quarter" idx="16"/>
          </p:nvPr>
        </p:nvSpPr>
        <p:spPr>
          <a:xfrm>
            <a:off x="492210" y="1628062"/>
            <a:ext cx="7661189" cy="42611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3144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Nambawan Super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C802C2-3D11-874E-B46C-9AE99C7DA84C}"/>
              </a:ext>
            </a:extLst>
          </p:cNvPr>
          <p:cNvSpPr>
            <a:spLocks noGrp="1"/>
          </p:cNvSpPr>
          <p:nvPr>
            <p:ph idx="1"/>
          </p:nvPr>
        </p:nvSpPr>
        <p:spPr>
          <a:xfrm>
            <a:off x="492211" y="1433386"/>
            <a:ext cx="11207578" cy="4743573"/>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8DE78-9EF5-E84F-94D7-70C9D417EDF6}"/>
              </a:ext>
            </a:extLst>
          </p:cNvPr>
          <p:cNvSpPr>
            <a:spLocks noGrp="1"/>
          </p:cNvSpPr>
          <p:nvPr>
            <p:ph type="dt" sz="half" idx="10"/>
          </p:nvPr>
        </p:nvSpPr>
        <p:spPr/>
        <p:txBody>
          <a:bodyPr/>
          <a:lstStyle>
            <a:lvl1pPr>
              <a:defRPr>
                <a:solidFill>
                  <a:schemeClr val="accent6"/>
                </a:solidFill>
              </a:defRPr>
            </a:lvl1pPr>
          </a:lstStyle>
          <a:p>
            <a:fld id="{24ED74C4-13EA-754A-8CDB-2258245604D6}" type="datetime4">
              <a:rPr lang="en-AU" smtClean="0"/>
              <a:pPr/>
              <a:t>26 November 2023</a:t>
            </a:fld>
            <a:endParaRPr lang="en-US"/>
          </a:p>
        </p:txBody>
      </p:sp>
      <p:sp>
        <p:nvSpPr>
          <p:cNvPr id="5" name="Footer Placeholder 4">
            <a:extLst>
              <a:ext uri="{FF2B5EF4-FFF2-40B4-BE49-F238E27FC236}">
                <a16:creationId xmlns:a16="http://schemas.microsoft.com/office/drawing/2014/main" id="{0F5A325B-23C7-7945-9134-4BF112496FE9}"/>
              </a:ext>
            </a:extLst>
          </p:cNvPr>
          <p:cNvSpPr>
            <a:spLocks noGrp="1"/>
          </p:cNvSpPr>
          <p:nvPr>
            <p:ph type="ftr" sz="quarter" idx="11"/>
          </p:nvPr>
        </p:nvSpPr>
        <p:spPr/>
        <p:txBody>
          <a:bodyPr/>
          <a:lstStyle>
            <a:lvl1pPr>
              <a:defRPr>
                <a:solidFill>
                  <a:schemeClr val="accent6"/>
                </a:solidFill>
              </a:defRPr>
            </a:lvl1pPr>
          </a:lstStyle>
          <a:p>
            <a:r>
              <a:rPr lang="en-US"/>
              <a:t>Commercial in Confidence</a:t>
            </a:r>
          </a:p>
        </p:txBody>
      </p:sp>
      <p:sp>
        <p:nvSpPr>
          <p:cNvPr id="6" name="Slide Number Placeholder 5">
            <a:extLst>
              <a:ext uri="{FF2B5EF4-FFF2-40B4-BE49-F238E27FC236}">
                <a16:creationId xmlns:a16="http://schemas.microsoft.com/office/drawing/2014/main" id="{CF9D62E2-610F-E74E-96F3-17BC74309A9B}"/>
              </a:ext>
            </a:extLst>
          </p:cNvPr>
          <p:cNvSpPr>
            <a:spLocks noGrp="1"/>
          </p:cNvSpPr>
          <p:nvPr>
            <p:ph type="sldNum" sz="quarter" idx="12"/>
          </p:nvPr>
        </p:nvSpPr>
        <p:spPr/>
        <p:txBody>
          <a:bodyPr/>
          <a:lstStyle>
            <a:lvl1pPr>
              <a:defRPr>
                <a:solidFill>
                  <a:schemeClr val="accent6"/>
                </a:solidFill>
              </a:defRPr>
            </a:lvl1pPr>
          </a:lstStyle>
          <a:p>
            <a:fld id="{D0BA8018-53CC-E048-A550-D420FD701F35}" type="slidenum">
              <a:rPr lang="en-US" smtClean="0"/>
              <a:pPr/>
              <a:t>‹#›</a:t>
            </a:fld>
            <a:endParaRPr lang="en-US"/>
          </a:p>
        </p:txBody>
      </p:sp>
      <p:sp>
        <p:nvSpPr>
          <p:cNvPr id="7" name="Title 1">
            <a:extLst>
              <a:ext uri="{FF2B5EF4-FFF2-40B4-BE49-F238E27FC236}">
                <a16:creationId xmlns:a16="http://schemas.microsoft.com/office/drawing/2014/main" id="{EAC2D248-C162-7943-BDAA-A94770DB5417}"/>
              </a:ext>
            </a:extLst>
          </p:cNvPr>
          <p:cNvSpPr>
            <a:spLocks noGrp="1"/>
          </p:cNvSpPr>
          <p:nvPr>
            <p:ph type="title" hasCustomPrompt="1"/>
          </p:nvPr>
        </p:nvSpPr>
        <p:spPr>
          <a:xfrm>
            <a:off x="492211" y="365126"/>
            <a:ext cx="11207578" cy="771692"/>
          </a:xfrm>
        </p:spPr>
        <p:txBody>
          <a:bodyPr>
            <a:normAutofit/>
          </a:bodyPr>
          <a:lstStyle>
            <a:lvl1pPr>
              <a:defRPr sz="3200"/>
            </a:lvl1pPr>
          </a:lstStyle>
          <a:p>
            <a:r>
              <a:rPr lang="en-GB" dirty="0"/>
              <a:t>Click to edit – Add Title</a:t>
            </a:r>
            <a:endParaRPr lang="en-US" dirty="0"/>
          </a:p>
        </p:txBody>
      </p:sp>
      <p:cxnSp>
        <p:nvCxnSpPr>
          <p:cNvPr id="12" name="Straight Connector 11">
            <a:extLst>
              <a:ext uri="{FF2B5EF4-FFF2-40B4-BE49-F238E27FC236}">
                <a16:creationId xmlns:a16="http://schemas.microsoft.com/office/drawing/2014/main" id="{4EDAEA03-CB8E-EF42-A9E2-1FFBEDBCB92F}"/>
              </a:ext>
            </a:extLst>
          </p:cNvPr>
          <p:cNvCxnSpPr/>
          <p:nvPr userDrawn="1"/>
        </p:nvCxnSpPr>
        <p:spPr>
          <a:xfrm>
            <a:off x="492211" y="1136818"/>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81AC9D95-5C10-C942-B86B-066D3F063B03}"/>
              </a:ext>
            </a:extLst>
          </p:cNvPr>
          <p:cNvPicPr>
            <a:picLocks noChangeAspect="1"/>
          </p:cNvPicPr>
          <p:nvPr userDrawn="1"/>
        </p:nvPicPr>
        <p:blipFill>
          <a:blip r:embed="rId2"/>
          <a:stretch>
            <a:fillRect/>
          </a:stretch>
        </p:blipFill>
        <p:spPr>
          <a:xfrm>
            <a:off x="10607039" y="361006"/>
            <a:ext cx="1092749" cy="616623"/>
          </a:xfrm>
          <a:prstGeom prst="rect">
            <a:avLst/>
          </a:prstGeom>
        </p:spPr>
      </p:pic>
    </p:spTree>
    <p:extLst>
      <p:ext uri="{BB962C8B-B14F-4D97-AF65-F5344CB8AC3E}">
        <p14:creationId xmlns:p14="http://schemas.microsoft.com/office/powerpoint/2010/main" val="1186448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Nambawan Super - 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FB73-16CE-E842-8FFD-6ED89A1FA4F3}"/>
              </a:ext>
            </a:extLst>
          </p:cNvPr>
          <p:cNvSpPr>
            <a:spLocks noGrp="1"/>
          </p:cNvSpPr>
          <p:nvPr>
            <p:ph type="title"/>
          </p:nvPr>
        </p:nvSpPr>
        <p:spPr>
          <a:xfrm>
            <a:off x="492211" y="365126"/>
            <a:ext cx="11207578" cy="108683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5C802C2-3D11-874E-B46C-9AE99C7DA84C}"/>
              </a:ext>
            </a:extLst>
          </p:cNvPr>
          <p:cNvSpPr>
            <a:spLocks noGrp="1"/>
          </p:cNvSpPr>
          <p:nvPr>
            <p:ph idx="1"/>
          </p:nvPr>
        </p:nvSpPr>
        <p:spPr>
          <a:xfrm>
            <a:off x="492211" y="1619598"/>
            <a:ext cx="11207578" cy="455736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98DE78-9EF5-E84F-94D7-70C9D417EDF6}"/>
              </a:ext>
            </a:extLst>
          </p:cNvPr>
          <p:cNvSpPr>
            <a:spLocks noGrp="1"/>
          </p:cNvSpPr>
          <p:nvPr>
            <p:ph type="dt" sz="half" idx="10"/>
          </p:nvPr>
        </p:nvSpPr>
        <p:spPr/>
        <p:txBody>
          <a:bodyPr/>
          <a:lstStyle>
            <a:lvl1pPr>
              <a:defRPr>
                <a:solidFill>
                  <a:schemeClr val="accent6"/>
                </a:solidFill>
              </a:defRPr>
            </a:lvl1pPr>
          </a:lstStyle>
          <a:p>
            <a:fld id="{B7D1AB38-0343-9647-BB33-8324145AF46C}" type="datetime4">
              <a:rPr lang="en-AU" smtClean="0"/>
              <a:pPr/>
              <a:t>26 November 2023</a:t>
            </a:fld>
            <a:endParaRPr lang="en-US"/>
          </a:p>
        </p:txBody>
      </p:sp>
      <p:sp>
        <p:nvSpPr>
          <p:cNvPr id="5" name="Footer Placeholder 4">
            <a:extLst>
              <a:ext uri="{FF2B5EF4-FFF2-40B4-BE49-F238E27FC236}">
                <a16:creationId xmlns:a16="http://schemas.microsoft.com/office/drawing/2014/main" id="{0F5A325B-23C7-7945-9134-4BF112496FE9}"/>
              </a:ext>
            </a:extLst>
          </p:cNvPr>
          <p:cNvSpPr>
            <a:spLocks noGrp="1"/>
          </p:cNvSpPr>
          <p:nvPr>
            <p:ph type="ftr" sz="quarter" idx="11"/>
          </p:nvPr>
        </p:nvSpPr>
        <p:spPr/>
        <p:txBody>
          <a:bodyPr/>
          <a:lstStyle>
            <a:lvl1pPr>
              <a:defRPr>
                <a:solidFill>
                  <a:schemeClr val="accent6"/>
                </a:solidFill>
              </a:defRPr>
            </a:lvl1pPr>
          </a:lstStyle>
          <a:p>
            <a:r>
              <a:rPr lang="en-US"/>
              <a:t>Commercial in Confidence</a:t>
            </a:r>
          </a:p>
        </p:txBody>
      </p:sp>
      <p:sp>
        <p:nvSpPr>
          <p:cNvPr id="6" name="Slide Number Placeholder 5">
            <a:extLst>
              <a:ext uri="{FF2B5EF4-FFF2-40B4-BE49-F238E27FC236}">
                <a16:creationId xmlns:a16="http://schemas.microsoft.com/office/drawing/2014/main" id="{CF9D62E2-610F-E74E-96F3-17BC74309A9B}"/>
              </a:ext>
            </a:extLst>
          </p:cNvPr>
          <p:cNvSpPr>
            <a:spLocks noGrp="1"/>
          </p:cNvSpPr>
          <p:nvPr>
            <p:ph type="sldNum" sz="quarter" idx="12"/>
          </p:nvPr>
        </p:nvSpPr>
        <p:spPr/>
        <p:txBody>
          <a:bodyPr/>
          <a:lstStyle>
            <a:lvl1pPr>
              <a:defRPr>
                <a:solidFill>
                  <a:schemeClr val="accent6"/>
                </a:solidFill>
              </a:defRPr>
            </a:lvl1pPr>
          </a:lstStyle>
          <a:p>
            <a:fld id="{D0BA8018-53CC-E048-A550-D420FD701F35}" type="slidenum">
              <a:rPr lang="en-US" smtClean="0"/>
              <a:pPr/>
              <a:t>‹#›</a:t>
            </a:fld>
            <a:endParaRPr lang="en-US"/>
          </a:p>
        </p:txBody>
      </p:sp>
      <p:cxnSp>
        <p:nvCxnSpPr>
          <p:cNvPr id="11" name="Straight Connector 10">
            <a:extLst>
              <a:ext uri="{FF2B5EF4-FFF2-40B4-BE49-F238E27FC236}">
                <a16:creationId xmlns:a16="http://schemas.microsoft.com/office/drawing/2014/main" id="{A780BE1C-94FE-8345-A351-BA0236281DA1}"/>
              </a:ext>
            </a:extLst>
          </p:cNvPr>
          <p:cNvCxnSpPr/>
          <p:nvPr userDrawn="1"/>
        </p:nvCxnSpPr>
        <p:spPr>
          <a:xfrm>
            <a:off x="492211" y="1480130"/>
            <a:ext cx="11699789"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DABE3F21-AEE2-A240-803B-2F6C6AECC278}"/>
              </a:ext>
            </a:extLst>
          </p:cNvPr>
          <p:cNvPicPr>
            <a:picLocks noChangeAspect="1"/>
          </p:cNvPicPr>
          <p:nvPr userDrawn="1"/>
        </p:nvPicPr>
        <p:blipFill>
          <a:blip r:embed="rId2"/>
          <a:stretch>
            <a:fillRect/>
          </a:stretch>
        </p:blipFill>
        <p:spPr>
          <a:xfrm>
            <a:off x="10013615" y="361006"/>
            <a:ext cx="1686174" cy="951484"/>
          </a:xfrm>
          <a:prstGeom prst="rect">
            <a:avLst/>
          </a:prstGeom>
        </p:spPr>
      </p:pic>
    </p:spTree>
    <p:extLst>
      <p:ext uri="{BB962C8B-B14F-4D97-AF65-F5344CB8AC3E}">
        <p14:creationId xmlns:p14="http://schemas.microsoft.com/office/powerpoint/2010/main" val="12747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A3FF23-0B85-EA46-AD64-4F63FAB3DBB1}"/>
              </a:ext>
            </a:extLst>
          </p:cNvPr>
          <p:cNvSpPr>
            <a:spLocks noGrp="1"/>
          </p:cNvSpPr>
          <p:nvPr>
            <p:ph type="title"/>
          </p:nvPr>
        </p:nvSpPr>
        <p:spPr>
          <a:xfrm>
            <a:off x="492211" y="365126"/>
            <a:ext cx="11207578"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7EE604-5AB6-A740-B58A-25E50107C68D}"/>
              </a:ext>
            </a:extLst>
          </p:cNvPr>
          <p:cNvSpPr>
            <a:spLocks noGrp="1"/>
          </p:cNvSpPr>
          <p:nvPr>
            <p:ph type="body" idx="1"/>
          </p:nvPr>
        </p:nvSpPr>
        <p:spPr>
          <a:xfrm>
            <a:off x="492211" y="1825624"/>
            <a:ext cx="1120757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212F50F-66F7-B848-84B6-FA2272ABFF17}"/>
              </a:ext>
            </a:extLst>
          </p:cNvPr>
          <p:cNvSpPr>
            <a:spLocks noGrp="1"/>
          </p:cNvSpPr>
          <p:nvPr>
            <p:ph type="dt" sz="half" idx="2"/>
          </p:nvPr>
        </p:nvSpPr>
        <p:spPr>
          <a:xfrm>
            <a:off x="492211" y="6353066"/>
            <a:ext cx="2743200" cy="365125"/>
          </a:xfrm>
          <a:prstGeom prst="rect">
            <a:avLst/>
          </a:prstGeom>
        </p:spPr>
        <p:txBody>
          <a:bodyPr vert="horz" lIns="91440" tIns="45720" rIns="91440" bIns="45720" rtlCol="0" anchor="ctr"/>
          <a:lstStyle>
            <a:lvl1pPr algn="l">
              <a:defRPr sz="1000">
                <a:solidFill>
                  <a:schemeClr val="accent6"/>
                </a:solidFill>
              </a:defRPr>
            </a:lvl1pPr>
          </a:lstStyle>
          <a:p>
            <a:fld id="{31526900-8C56-E94E-87AE-4857C9541E6A}" type="datetime4">
              <a:rPr lang="en-AU" smtClean="0"/>
              <a:t>26 November 2023</a:t>
            </a:fld>
            <a:endParaRPr lang="en-US" dirty="0"/>
          </a:p>
        </p:txBody>
      </p:sp>
      <p:sp>
        <p:nvSpPr>
          <p:cNvPr id="5" name="Footer Placeholder 4">
            <a:extLst>
              <a:ext uri="{FF2B5EF4-FFF2-40B4-BE49-F238E27FC236}">
                <a16:creationId xmlns:a16="http://schemas.microsoft.com/office/drawing/2014/main" id="{2BCFB95B-51CA-B54E-A0AF-C25D7A7FEEC6}"/>
              </a:ext>
            </a:extLst>
          </p:cNvPr>
          <p:cNvSpPr>
            <a:spLocks noGrp="1"/>
          </p:cNvSpPr>
          <p:nvPr>
            <p:ph type="ftr" sz="quarter" idx="3"/>
          </p:nvPr>
        </p:nvSpPr>
        <p:spPr>
          <a:xfrm>
            <a:off x="4038600" y="6353066"/>
            <a:ext cx="4114800" cy="365125"/>
          </a:xfrm>
          <a:prstGeom prst="rect">
            <a:avLst/>
          </a:prstGeom>
        </p:spPr>
        <p:txBody>
          <a:bodyPr vert="horz" lIns="91440" tIns="45720" rIns="91440" bIns="45720" rtlCol="0" anchor="ctr"/>
          <a:lstStyle>
            <a:lvl1pPr algn="ctr">
              <a:defRPr sz="1000">
                <a:solidFill>
                  <a:schemeClr val="accent6"/>
                </a:solidFill>
              </a:defRPr>
            </a:lvl1pPr>
          </a:lstStyle>
          <a:p>
            <a:r>
              <a:rPr lang="en-US" dirty="0"/>
              <a:t>Commercial in Confidence</a:t>
            </a:r>
          </a:p>
        </p:txBody>
      </p:sp>
      <p:sp>
        <p:nvSpPr>
          <p:cNvPr id="6" name="Slide Number Placeholder 5">
            <a:extLst>
              <a:ext uri="{FF2B5EF4-FFF2-40B4-BE49-F238E27FC236}">
                <a16:creationId xmlns:a16="http://schemas.microsoft.com/office/drawing/2014/main" id="{B4A814D9-5528-8649-96BA-DEC3446CEE9B}"/>
              </a:ext>
            </a:extLst>
          </p:cNvPr>
          <p:cNvSpPr>
            <a:spLocks noGrp="1"/>
          </p:cNvSpPr>
          <p:nvPr>
            <p:ph type="sldNum" sz="quarter" idx="4"/>
          </p:nvPr>
        </p:nvSpPr>
        <p:spPr>
          <a:xfrm>
            <a:off x="8956589" y="6353066"/>
            <a:ext cx="2743200" cy="365125"/>
          </a:xfrm>
          <a:prstGeom prst="rect">
            <a:avLst/>
          </a:prstGeom>
        </p:spPr>
        <p:txBody>
          <a:bodyPr vert="horz" lIns="91440" tIns="45720" rIns="91440" bIns="45720" rtlCol="0" anchor="ctr"/>
          <a:lstStyle>
            <a:lvl1pPr algn="r">
              <a:defRPr sz="1000">
                <a:solidFill>
                  <a:schemeClr val="accent6"/>
                </a:solidFill>
              </a:defRPr>
            </a:lvl1pPr>
          </a:lstStyle>
          <a:p>
            <a:fld id="{D0BA8018-53CC-E048-A550-D420FD701F35}" type="slidenum">
              <a:rPr lang="en-US" smtClean="0"/>
              <a:pPr/>
              <a:t>‹#›</a:t>
            </a:fld>
            <a:endParaRPr lang="en-US"/>
          </a:p>
        </p:txBody>
      </p:sp>
    </p:spTree>
    <p:extLst>
      <p:ext uri="{BB962C8B-B14F-4D97-AF65-F5344CB8AC3E}">
        <p14:creationId xmlns:p14="http://schemas.microsoft.com/office/powerpoint/2010/main" val="291149111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96" r:id="rId4"/>
    <p:sldLayoutId id="2147483666" r:id="rId5"/>
    <p:sldLayoutId id="2147483664" r:id="rId6"/>
    <p:sldLayoutId id="2147483665" r:id="rId7"/>
    <p:sldLayoutId id="2147483650" r:id="rId8"/>
    <p:sldLayoutId id="2147483667" r:id="rId9"/>
    <p:sldLayoutId id="2147483669" r:id="rId10"/>
    <p:sldLayoutId id="2147483668" r:id="rId11"/>
    <p:sldLayoutId id="2147483670" r:id="rId12"/>
    <p:sldLayoutId id="2147483671" r:id="rId13"/>
    <p:sldLayoutId id="2147483672" r:id="rId14"/>
    <p:sldLayoutId id="2147483688" r:id="rId15"/>
    <p:sldLayoutId id="2147483662"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A3FF23-0B85-EA46-AD64-4F63FAB3DBB1}"/>
              </a:ext>
            </a:extLst>
          </p:cNvPr>
          <p:cNvSpPr>
            <a:spLocks noGrp="1"/>
          </p:cNvSpPr>
          <p:nvPr>
            <p:ph type="title"/>
          </p:nvPr>
        </p:nvSpPr>
        <p:spPr>
          <a:xfrm>
            <a:off x="492211" y="365126"/>
            <a:ext cx="11207578" cy="132556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A7EE604-5AB6-A740-B58A-25E50107C68D}"/>
              </a:ext>
            </a:extLst>
          </p:cNvPr>
          <p:cNvSpPr>
            <a:spLocks noGrp="1"/>
          </p:cNvSpPr>
          <p:nvPr>
            <p:ph type="body" idx="1"/>
          </p:nvPr>
        </p:nvSpPr>
        <p:spPr>
          <a:xfrm>
            <a:off x="492211" y="1825624"/>
            <a:ext cx="11207578"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1212F50F-66F7-B848-84B6-FA2272ABFF17}"/>
              </a:ext>
            </a:extLst>
          </p:cNvPr>
          <p:cNvSpPr>
            <a:spLocks noGrp="1"/>
          </p:cNvSpPr>
          <p:nvPr>
            <p:ph type="dt" sz="half" idx="2"/>
          </p:nvPr>
        </p:nvSpPr>
        <p:spPr>
          <a:xfrm>
            <a:off x="492211" y="6353066"/>
            <a:ext cx="2743200" cy="365125"/>
          </a:xfrm>
          <a:prstGeom prst="rect">
            <a:avLst/>
          </a:prstGeom>
        </p:spPr>
        <p:txBody>
          <a:bodyPr vert="horz" lIns="91440" tIns="45720" rIns="91440" bIns="45720" rtlCol="0" anchor="ctr"/>
          <a:lstStyle>
            <a:lvl1pPr algn="l">
              <a:defRPr sz="1000">
                <a:solidFill>
                  <a:schemeClr val="bg1">
                    <a:lumMod val="50000"/>
                  </a:schemeClr>
                </a:solidFill>
              </a:defRPr>
            </a:lvl1pPr>
          </a:lstStyle>
          <a:p>
            <a:fld id="{31526900-8C56-E94E-87AE-4857C9541E6A}" type="datetime4">
              <a:rPr lang="en-AU" smtClean="0"/>
              <a:pPr/>
              <a:t>26 November 2023</a:t>
            </a:fld>
            <a:endParaRPr lang="en-US" dirty="0"/>
          </a:p>
        </p:txBody>
      </p:sp>
      <p:sp>
        <p:nvSpPr>
          <p:cNvPr id="5" name="Footer Placeholder 4">
            <a:extLst>
              <a:ext uri="{FF2B5EF4-FFF2-40B4-BE49-F238E27FC236}">
                <a16:creationId xmlns:a16="http://schemas.microsoft.com/office/drawing/2014/main" id="{2BCFB95B-51CA-B54E-A0AF-C25D7A7FEEC6}"/>
              </a:ext>
            </a:extLst>
          </p:cNvPr>
          <p:cNvSpPr>
            <a:spLocks noGrp="1"/>
          </p:cNvSpPr>
          <p:nvPr>
            <p:ph type="ftr" sz="quarter" idx="3"/>
          </p:nvPr>
        </p:nvSpPr>
        <p:spPr>
          <a:xfrm>
            <a:off x="4038600" y="6353066"/>
            <a:ext cx="4114800" cy="365125"/>
          </a:xfrm>
          <a:prstGeom prst="rect">
            <a:avLst/>
          </a:prstGeom>
        </p:spPr>
        <p:txBody>
          <a:bodyPr vert="horz" lIns="91440" tIns="45720" rIns="91440" bIns="45720" rtlCol="0" anchor="ctr"/>
          <a:lstStyle>
            <a:lvl1pPr algn="ctr">
              <a:defRPr sz="1000">
                <a:solidFill>
                  <a:schemeClr val="bg1">
                    <a:lumMod val="50000"/>
                  </a:schemeClr>
                </a:solidFill>
              </a:defRPr>
            </a:lvl1pPr>
          </a:lstStyle>
          <a:p>
            <a:r>
              <a:rPr lang="en-US"/>
              <a:t>Commercial in Confidence</a:t>
            </a:r>
            <a:endParaRPr lang="en-US" dirty="0"/>
          </a:p>
        </p:txBody>
      </p:sp>
      <p:sp>
        <p:nvSpPr>
          <p:cNvPr id="6" name="Slide Number Placeholder 5">
            <a:extLst>
              <a:ext uri="{FF2B5EF4-FFF2-40B4-BE49-F238E27FC236}">
                <a16:creationId xmlns:a16="http://schemas.microsoft.com/office/drawing/2014/main" id="{B4A814D9-5528-8649-96BA-DEC3446CEE9B}"/>
              </a:ext>
            </a:extLst>
          </p:cNvPr>
          <p:cNvSpPr>
            <a:spLocks noGrp="1"/>
          </p:cNvSpPr>
          <p:nvPr>
            <p:ph type="sldNum" sz="quarter" idx="4"/>
          </p:nvPr>
        </p:nvSpPr>
        <p:spPr>
          <a:xfrm>
            <a:off x="8956589" y="6353066"/>
            <a:ext cx="2743200" cy="365125"/>
          </a:xfrm>
          <a:prstGeom prst="rect">
            <a:avLst/>
          </a:prstGeom>
        </p:spPr>
        <p:txBody>
          <a:bodyPr vert="horz" lIns="91440" tIns="45720" rIns="91440" bIns="45720" rtlCol="0" anchor="ctr"/>
          <a:lstStyle>
            <a:lvl1pPr algn="r">
              <a:defRPr sz="1000">
                <a:solidFill>
                  <a:schemeClr val="bg1">
                    <a:lumMod val="50000"/>
                  </a:schemeClr>
                </a:solidFill>
              </a:defRPr>
            </a:lvl1pPr>
          </a:lstStyle>
          <a:p>
            <a:fld id="{D0BA8018-53CC-E048-A550-D420FD701F35}" type="slidenum">
              <a:rPr lang="en-US" smtClean="0"/>
              <a:pPr/>
              <a:t>‹#›</a:t>
            </a:fld>
            <a:endParaRPr lang="en-US"/>
          </a:p>
        </p:txBody>
      </p:sp>
    </p:spTree>
    <p:extLst>
      <p:ext uri="{BB962C8B-B14F-4D97-AF65-F5344CB8AC3E}">
        <p14:creationId xmlns:p14="http://schemas.microsoft.com/office/powerpoint/2010/main" val="135402234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02B713-3D24-D241-920D-8D14AAA86537}"/>
              </a:ext>
            </a:extLst>
          </p:cNvPr>
          <p:cNvSpPr>
            <a:spLocks noGrp="1"/>
          </p:cNvSpPr>
          <p:nvPr>
            <p:ph type="title"/>
          </p:nvPr>
        </p:nvSpPr>
        <p:spPr/>
        <p:txBody>
          <a:bodyPr/>
          <a:lstStyle/>
          <a:p>
            <a:r>
              <a:rPr lang="en-US" dirty="0"/>
              <a:t>Super and a house</a:t>
            </a:r>
          </a:p>
        </p:txBody>
      </p:sp>
      <p:sp>
        <p:nvSpPr>
          <p:cNvPr id="5" name="Text Placeholder 4">
            <a:extLst>
              <a:ext uri="{FF2B5EF4-FFF2-40B4-BE49-F238E27FC236}">
                <a16:creationId xmlns:a16="http://schemas.microsoft.com/office/drawing/2014/main" id="{DBD34A6E-EA0C-454A-9B16-4FF87D6C6E51}"/>
              </a:ext>
            </a:extLst>
          </p:cNvPr>
          <p:cNvSpPr>
            <a:spLocks noGrp="1"/>
          </p:cNvSpPr>
          <p:nvPr>
            <p:ph type="body" sz="quarter" idx="11"/>
          </p:nvPr>
        </p:nvSpPr>
        <p:spPr/>
        <p:txBody>
          <a:bodyPr>
            <a:normAutofit lnSpcReduction="10000"/>
          </a:bodyPr>
          <a:lstStyle/>
          <a:p>
            <a:pPr algn="l"/>
            <a:r>
              <a:rPr lang="en-US" dirty="0"/>
              <a:t>Making housing attainable</a:t>
            </a:r>
          </a:p>
          <a:p>
            <a:pPr algn="l"/>
            <a:r>
              <a:rPr lang="en-US" dirty="0"/>
              <a:t>Department of Personnel Management </a:t>
            </a:r>
          </a:p>
        </p:txBody>
      </p:sp>
      <p:sp>
        <p:nvSpPr>
          <p:cNvPr id="6" name="Text Placeholder 5">
            <a:extLst>
              <a:ext uri="{FF2B5EF4-FFF2-40B4-BE49-F238E27FC236}">
                <a16:creationId xmlns:a16="http://schemas.microsoft.com/office/drawing/2014/main" id="{44B020E3-BA65-E947-B79C-F986196C9CB8}"/>
              </a:ext>
            </a:extLst>
          </p:cNvPr>
          <p:cNvSpPr>
            <a:spLocks noGrp="1"/>
          </p:cNvSpPr>
          <p:nvPr>
            <p:ph type="body" sz="quarter" idx="12"/>
          </p:nvPr>
        </p:nvSpPr>
        <p:spPr/>
        <p:txBody>
          <a:bodyPr/>
          <a:lstStyle/>
          <a:p>
            <a:r>
              <a:rPr lang="en-US" dirty="0"/>
              <a:t>Paul Sayer, CEO </a:t>
            </a:r>
            <a:br>
              <a:rPr lang="en-US" dirty="0"/>
            </a:br>
            <a:r>
              <a:rPr lang="en-US" dirty="0"/>
              <a:t>Oct 2023</a:t>
            </a:r>
          </a:p>
        </p:txBody>
      </p:sp>
    </p:spTree>
    <p:extLst>
      <p:ext uri="{BB962C8B-B14F-4D97-AF65-F5344CB8AC3E}">
        <p14:creationId xmlns:p14="http://schemas.microsoft.com/office/powerpoint/2010/main" val="3970098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557995581"/>
              </p:ext>
            </p:extLst>
          </p:nvPr>
        </p:nvGraphicFramePr>
        <p:xfrm>
          <a:off x="492211" y="1285021"/>
          <a:ext cx="11207748" cy="4771904"/>
        </p:xfrm>
        <a:graphic>
          <a:graphicData uri="http://schemas.openxmlformats.org/drawingml/2006/table">
            <a:tbl>
              <a:tblPr firstRow="1" bandRow="1">
                <a:tableStyleId>{5C22544A-7EE6-4342-B048-85BDC9FD1C3A}</a:tableStyleId>
              </a:tblPr>
              <a:tblGrid>
                <a:gridCol w="1313229">
                  <a:extLst>
                    <a:ext uri="{9D8B030D-6E8A-4147-A177-3AD203B41FA5}">
                      <a16:colId xmlns:a16="http://schemas.microsoft.com/office/drawing/2014/main" val="3799695887"/>
                    </a:ext>
                  </a:extLst>
                </a:gridCol>
                <a:gridCol w="2164861">
                  <a:extLst>
                    <a:ext uri="{9D8B030D-6E8A-4147-A177-3AD203B41FA5}">
                      <a16:colId xmlns:a16="http://schemas.microsoft.com/office/drawing/2014/main" val="625008370"/>
                    </a:ext>
                  </a:extLst>
                </a:gridCol>
                <a:gridCol w="2016370">
                  <a:extLst>
                    <a:ext uri="{9D8B030D-6E8A-4147-A177-3AD203B41FA5}">
                      <a16:colId xmlns:a16="http://schemas.microsoft.com/office/drawing/2014/main" val="3385077303"/>
                    </a:ext>
                  </a:extLst>
                </a:gridCol>
                <a:gridCol w="1617784">
                  <a:extLst>
                    <a:ext uri="{9D8B030D-6E8A-4147-A177-3AD203B41FA5}">
                      <a16:colId xmlns:a16="http://schemas.microsoft.com/office/drawing/2014/main" val="101480574"/>
                    </a:ext>
                  </a:extLst>
                </a:gridCol>
                <a:gridCol w="2157046">
                  <a:extLst>
                    <a:ext uri="{9D8B030D-6E8A-4147-A177-3AD203B41FA5}">
                      <a16:colId xmlns:a16="http://schemas.microsoft.com/office/drawing/2014/main" val="281270466"/>
                    </a:ext>
                  </a:extLst>
                </a:gridCol>
                <a:gridCol w="1938458">
                  <a:extLst>
                    <a:ext uri="{9D8B030D-6E8A-4147-A177-3AD203B41FA5}">
                      <a16:colId xmlns:a16="http://schemas.microsoft.com/office/drawing/2014/main" val="2515390679"/>
                    </a:ext>
                  </a:extLst>
                </a:gridCol>
              </a:tblGrid>
              <a:tr h="1864149">
                <a:tc>
                  <a:txBody>
                    <a:bodyPr/>
                    <a:lstStyle/>
                    <a:p>
                      <a:pPr algn="ctr"/>
                      <a:r>
                        <a:rPr lang="en-US" sz="2000" dirty="0"/>
                        <a:t>Year</a:t>
                      </a:r>
                    </a:p>
                  </a:txBody>
                  <a:tcPr anchor="ctr"/>
                </a:tc>
                <a:tc>
                  <a:txBody>
                    <a:bodyPr/>
                    <a:lstStyle/>
                    <a:p>
                      <a:pPr algn="ctr"/>
                      <a:r>
                        <a:rPr lang="en-US" sz="2000" dirty="0"/>
                        <a:t>Potential</a:t>
                      </a:r>
                      <a:r>
                        <a:rPr lang="en-US" sz="2000" baseline="0" dirty="0"/>
                        <a:t> Pay Rise</a:t>
                      </a:r>
                      <a:endParaRPr lang="en-US" sz="2000" dirty="0"/>
                    </a:p>
                  </a:txBody>
                  <a:tcPr anchor="ctr"/>
                </a:tc>
                <a:tc>
                  <a:txBody>
                    <a:bodyPr/>
                    <a:lstStyle/>
                    <a:p>
                      <a:pPr algn="ctr"/>
                      <a:r>
                        <a:rPr lang="en-US" sz="2000" dirty="0"/>
                        <a:t>Actual Pay Rise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First Home Scheme</a:t>
                      </a:r>
                    </a:p>
                    <a:p>
                      <a:pPr algn="ctr"/>
                      <a:endParaRPr lang="en-US" sz="2000" dirty="0"/>
                    </a:p>
                  </a:txBody>
                  <a:tcPr anchor="ctr"/>
                </a:tc>
                <a:tc>
                  <a:txBody>
                    <a:bodyPr/>
                    <a:lstStyle/>
                    <a:p>
                      <a:pPr algn="ctr"/>
                      <a:r>
                        <a:rPr lang="en-US" sz="2000" dirty="0"/>
                        <a:t>First Home Scheme Total Cumulative</a:t>
                      </a:r>
                      <a:r>
                        <a:rPr lang="en-US" sz="2000" baseline="0" dirty="0"/>
                        <a:t> Amount</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Accumulated Deposit (+</a:t>
                      </a:r>
                      <a:r>
                        <a:rPr lang="en-US" sz="2000" dirty="0" err="1"/>
                        <a:t>i</a:t>
                      </a:r>
                      <a:r>
                        <a:rPr lang="en-US" sz="2000" dirty="0"/>
                        <a:t>)</a:t>
                      </a:r>
                    </a:p>
                    <a:p>
                      <a:pPr algn="ctr"/>
                      <a:endParaRPr lang="en-US" sz="2000" dirty="0"/>
                    </a:p>
                  </a:txBody>
                  <a:tcPr anchor="ctr"/>
                </a:tc>
                <a:extLst>
                  <a:ext uri="{0D108BD9-81ED-4DB2-BD59-A6C34878D82A}">
                    <a16:rowId xmlns:a16="http://schemas.microsoft.com/office/drawing/2014/main" val="351374515"/>
                  </a:ext>
                </a:extLst>
              </a:tr>
              <a:tr h="581551">
                <a:tc>
                  <a:txBody>
                    <a:bodyPr/>
                    <a:lstStyle/>
                    <a:p>
                      <a:pPr algn="ctr"/>
                      <a:r>
                        <a:rPr lang="en-US" sz="2400" dirty="0"/>
                        <a:t>1</a:t>
                      </a:r>
                    </a:p>
                  </a:txBody>
                  <a:tcPr/>
                </a:tc>
                <a:tc>
                  <a:txBody>
                    <a:bodyPr/>
                    <a:lstStyle/>
                    <a:p>
                      <a:pPr algn="ctr"/>
                      <a:r>
                        <a:rPr lang="en-US" sz="2400" dirty="0"/>
                        <a:t>4%</a:t>
                      </a:r>
                    </a:p>
                  </a:txBody>
                  <a:tcPr/>
                </a:tc>
                <a:tc>
                  <a:txBody>
                    <a:bodyPr/>
                    <a:lstStyle/>
                    <a:p>
                      <a:pPr algn="ctr"/>
                      <a:r>
                        <a:rPr lang="en-US" sz="2400" dirty="0"/>
                        <a:t>4%</a:t>
                      </a:r>
                    </a:p>
                  </a:txBody>
                  <a:tcPr/>
                </a:tc>
                <a:tc>
                  <a:txBody>
                    <a:bodyPr/>
                    <a:lstStyle/>
                    <a:p>
                      <a:pPr algn="ctr"/>
                      <a:r>
                        <a:rPr lang="en-US" sz="2400" dirty="0"/>
                        <a:t>0%</a:t>
                      </a:r>
                    </a:p>
                  </a:txBody>
                  <a:tcPr/>
                </a:tc>
                <a:tc>
                  <a:txBody>
                    <a:bodyPr/>
                    <a:lstStyle/>
                    <a:p>
                      <a:pPr algn="ctr"/>
                      <a:r>
                        <a:rPr lang="en-US" sz="2400" dirty="0"/>
                        <a:t>10%</a:t>
                      </a:r>
                    </a:p>
                  </a:txBody>
                  <a:tcPr/>
                </a:tc>
                <a:tc>
                  <a:txBody>
                    <a:bodyPr/>
                    <a:lstStyle/>
                    <a:p>
                      <a:pPr algn="ctr"/>
                      <a:r>
                        <a:rPr lang="en-US" sz="2400" dirty="0"/>
                        <a:t>10%</a:t>
                      </a:r>
                    </a:p>
                  </a:txBody>
                  <a:tcPr/>
                </a:tc>
                <a:extLst>
                  <a:ext uri="{0D108BD9-81ED-4DB2-BD59-A6C34878D82A}">
                    <a16:rowId xmlns:a16="http://schemas.microsoft.com/office/drawing/2014/main" val="916209808"/>
                  </a:ext>
                </a:extLst>
              </a:tr>
              <a:tr h="581551">
                <a:tc>
                  <a:txBody>
                    <a:bodyPr/>
                    <a:lstStyle/>
                    <a:p>
                      <a:pPr algn="ctr"/>
                      <a:r>
                        <a:rPr lang="en-US" sz="2400" dirty="0"/>
                        <a:t>2</a:t>
                      </a:r>
                    </a:p>
                  </a:txBody>
                  <a:tcPr/>
                </a:tc>
                <a:tc>
                  <a:txBody>
                    <a:bodyPr/>
                    <a:lstStyle/>
                    <a:p>
                      <a:pPr algn="ctr"/>
                      <a:r>
                        <a:rPr lang="en-US" sz="2400" dirty="0"/>
                        <a:t>4%</a:t>
                      </a:r>
                    </a:p>
                  </a:txBody>
                  <a:tcPr/>
                </a:tc>
                <a:tc>
                  <a:txBody>
                    <a:bodyPr/>
                    <a:lstStyle/>
                    <a:p>
                      <a:pPr algn="ctr"/>
                      <a:r>
                        <a:rPr lang="en-US" sz="2400" dirty="0"/>
                        <a:t>4%</a:t>
                      </a:r>
                    </a:p>
                  </a:txBody>
                  <a:tcPr/>
                </a:tc>
                <a:tc>
                  <a:txBody>
                    <a:bodyPr/>
                    <a:lstStyle/>
                    <a:p>
                      <a:pPr algn="ctr"/>
                      <a:r>
                        <a:rPr lang="en-US" sz="2400" dirty="0"/>
                        <a:t>0%</a:t>
                      </a:r>
                    </a:p>
                  </a:txBody>
                  <a:tcPr/>
                </a:tc>
                <a:tc>
                  <a:txBody>
                    <a:bodyPr/>
                    <a:lstStyle/>
                    <a:p>
                      <a:pPr algn="ctr"/>
                      <a:r>
                        <a:rPr lang="en-US" sz="2400" dirty="0"/>
                        <a:t>10%</a:t>
                      </a:r>
                    </a:p>
                  </a:txBody>
                  <a:tcPr/>
                </a:tc>
                <a:tc>
                  <a:txBody>
                    <a:bodyPr/>
                    <a:lstStyle/>
                    <a:p>
                      <a:pPr algn="ctr"/>
                      <a:r>
                        <a:rPr lang="en-US" sz="2400" dirty="0"/>
                        <a:t>20%</a:t>
                      </a:r>
                    </a:p>
                  </a:txBody>
                  <a:tcPr/>
                </a:tc>
                <a:extLst>
                  <a:ext uri="{0D108BD9-81ED-4DB2-BD59-A6C34878D82A}">
                    <a16:rowId xmlns:a16="http://schemas.microsoft.com/office/drawing/2014/main" val="106921020"/>
                  </a:ext>
                </a:extLst>
              </a:tr>
              <a:tr h="581551">
                <a:tc>
                  <a:txBody>
                    <a:bodyPr/>
                    <a:lstStyle/>
                    <a:p>
                      <a:pPr algn="ctr"/>
                      <a:r>
                        <a:rPr lang="en-US" sz="2400" dirty="0"/>
                        <a:t>3</a:t>
                      </a:r>
                    </a:p>
                  </a:txBody>
                  <a:tcPr/>
                </a:tc>
                <a:tc>
                  <a:txBody>
                    <a:bodyPr/>
                    <a:lstStyle/>
                    <a:p>
                      <a:pPr algn="ctr"/>
                      <a:r>
                        <a:rPr lang="en-US" sz="2400" dirty="0"/>
                        <a:t>4%</a:t>
                      </a:r>
                    </a:p>
                  </a:txBody>
                  <a:tcPr/>
                </a:tc>
                <a:tc>
                  <a:txBody>
                    <a:bodyPr/>
                    <a:lstStyle/>
                    <a:p>
                      <a:pPr algn="ctr"/>
                      <a:r>
                        <a:rPr lang="en-US" sz="2400" dirty="0"/>
                        <a:t>4%</a:t>
                      </a:r>
                    </a:p>
                  </a:txBody>
                  <a:tcPr/>
                </a:tc>
                <a:tc>
                  <a:txBody>
                    <a:bodyPr/>
                    <a:lstStyle/>
                    <a:p>
                      <a:pPr algn="ctr"/>
                      <a:r>
                        <a:rPr lang="en-US" sz="2400" dirty="0"/>
                        <a:t>0%</a:t>
                      </a:r>
                    </a:p>
                  </a:txBody>
                  <a:tcPr/>
                </a:tc>
                <a:tc>
                  <a:txBody>
                    <a:bodyPr/>
                    <a:lstStyle/>
                    <a:p>
                      <a:pPr algn="ctr"/>
                      <a:r>
                        <a:rPr lang="en-US" sz="2400" dirty="0"/>
                        <a:t>10%</a:t>
                      </a:r>
                    </a:p>
                  </a:txBody>
                  <a:tcPr/>
                </a:tc>
                <a:tc>
                  <a:txBody>
                    <a:bodyPr/>
                    <a:lstStyle/>
                    <a:p>
                      <a:pPr algn="ctr"/>
                      <a:r>
                        <a:rPr lang="en-US" sz="2400" dirty="0"/>
                        <a:t>30%</a:t>
                      </a:r>
                    </a:p>
                  </a:txBody>
                  <a:tcPr/>
                </a:tc>
                <a:extLst>
                  <a:ext uri="{0D108BD9-81ED-4DB2-BD59-A6C34878D82A}">
                    <a16:rowId xmlns:a16="http://schemas.microsoft.com/office/drawing/2014/main" val="2833286132"/>
                  </a:ext>
                </a:extLst>
              </a:tr>
              <a:tr h="581551">
                <a:tc>
                  <a:txBody>
                    <a:bodyPr/>
                    <a:lstStyle/>
                    <a:p>
                      <a:pPr algn="ctr"/>
                      <a:r>
                        <a:rPr lang="en-US" sz="2400" dirty="0"/>
                        <a:t>4</a:t>
                      </a:r>
                    </a:p>
                  </a:txBody>
                  <a:tcPr/>
                </a:tc>
                <a:tc>
                  <a:txBody>
                    <a:bodyPr/>
                    <a:lstStyle/>
                    <a:p>
                      <a:pPr algn="ctr"/>
                      <a:r>
                        <a:rPr lang="en-US" sz="2400" dirty="0"/>
                        <a:t>4%</a:t>
                      </a:r>
                    </a:p>
                  </a:txBody>
                  <a:tcPr/>
                </a:tc>
                <a:tc>
                  <a:txBody>
                    <a:bodyPr/>
                    <a:lstStyle/>
                    <a:p>
                      <a:pPr algn="ctr"/>
                      <a:r>
                        <a:rPr lang="en-US" sz="2400" dirty="0"/>
                        <a:t>4%</a:t>
                      </a:r>
                    </a:p>
                  </a:txBody>
                  <a:tcPr/>
                </a:tc>
                <a:tc>
                  <a:txBody>
                    <a:bodyPr/>
                    <a:lstStyle/>
                    <a:p>
                      <a:pPr algn="ctr"/>
                      <a:r>
                        <a:rPr lang="en-US" sz="2400" dirty="0"/>
                        <a:t>0%</a:t>
                      </a:r>
                    </a:p>
                  </a:txBody>
                  <a:tcPr/>
                </a:tc>
                <a:tc>
                  <a:txBody>
                    <a:bodyPr/>
                    <a:lstStyle/>
                    <a:p>
                      <a:pPr algn="ctr"/>
                      <a:r>
                        <a:rPr lang="en-US" sz="2400" dirty="0"/>
                        <a:t>10%</a:t>
                      </a:r>
                    </a:p>
                  </a:txBody>
                  <a:tcPr/>
                </a:tc>
                <a:tc>
                  <a:txBody>
                    <a:bodyPr/>
                    <a:lstStyle/>
                    <a:p>
                      <a:pPr algn="ctr"/>
                      <a:r>
                        <a:rPr lang="en-US" sz="2400" dirty="0"/>
                        <a:t>40%</a:t>
                      </a:r>
                    </a:p>
                  </a:txBody>
                  <a:tcPr/>
                </a:tc>
                <a:extLst>
                  <a:ext uri="{0D108BD9-81ED-4DB2-BD59-A6C34878D82A}">
                    <a16:rowId xmlns:a16="http://schemas.microsoft.com/office/drawing/2014/main" val="1929734924"/>
                  </a:ext>
                </a:extLst>
              </a:tr>
              <a:tr h="581551">
                <a:tc>
                  <a:txBody>
                    <a:bodyPr/>
                    <a:lstStyle/>
                    <a:p>
                      <a:pPr algn="ctr"/>
                      <a:r>
                        <a:rPr lang="en-US" sz="2400" dirty="0"/>
                        <a:t>5</a:t>
                      </a:r>
                    </a:p>
                  </a:txBody>
                  <a:tcPr/>
                </a:tc>
                <a:tc>
                  <a:txBody>
                    <a:bodyPr/>
                    <a:lstStyle/>
                    <a:p>
                      <a:pPr algn="ctr"/>
                      <a:r>
                        <a:rPr lang="en-US" sz="2400" dirty="0"/>
                        <a:t>4%</a:t>
                      </a:r>
                    </a:p>
                  </a:txBody>
                  <a:tcPr/>
                </a:tc>
                <a:tc>
                  <a:txBody>
                    <a:bodyPr/>
                    <a:lstStyle/>
                    <a:p>
                      <a:pPr algn="ctr"/>
                      <a:r>
                        <a:rPr lang="en-US" sz="2400" dirty="0"/>
                        <a:t>4%</a:t>
                      </a:r>
                    </a:p>
                  </a:txBody>
                  <a:tcPr/>
                </a:tc>
                <a:tc>
                  <a:txBody>
                    <a:bodyPr/>
                    <a:lstStyle/>
                    <a:p>
                      <a:pPr algn="ctr"/>
                      <a:r>
                        <a:rPr lang="en-US" sz="2400" dirty="0"/>
                        <a:t>0%</a:t>
                      </a:r>
                    </a:p>
                  </a:txBody>
                  <a:tcPr/>
                </a:tc>
                <a:tc>
                  <a:txBody>
                    <a:bodyPr/>
                    <a:lstStyle/>
                    <a:p>
                      <a:pPr algn="ctr"/>
                      <a:r>
                        <a:rPr lang="en-US" sz="2400" dirty="0"/>
                        <a:t>10%</a:t>
                      </a:r>
                    </a:p>
                  </a:txBody>
                  <a:tcPr/>
                </a:tc>
                <a:tc>
                  <a:txBody>
                    <a:bodyPr/>
                    <a:lstStyle/>
                    <a:p>
                      <a:pPr algn="ctr"/>
                      <a:r>
                        <a:rPr lang="en-US" sz="2400" dirty="0"/>
                        <a:t>50%</a:t>
                      </a:r>
                    </a:p>
                  </a:txBody>
                  <a:tcPr/>
                </a:tc>
                <a:extLst>
                  <a:ext uri="{0D108BD9-81ED-4DB2-BD59-A6C34878D82A}">
                    <a16:rowId xmlns:a16="http://schemas.microsoft.com/office/drawing/2014/main" val="1433014911"/>
                  </a:ext>
                </a:extLst>
              </a:tr>
            </a:tbl>
          </a:graphicData>
        </a:graphic>
      </p:graphicFrame>
      <p:sp>
        <p:nvSpPr>
          <p:cNvPr id="3" name="Date Placeholder 2"/>
          <p:cNvSpPr>
            <a:spLocks noGrp="1"/>
          </p:cNvSpPr>
          <p:nvPr>
            <p:ph type="dt" sz="half" idx="10"/>
          </p:nvPr>
        </p:nvSpPr>
        <p:spPr/>
        <p:txBody>
          <a:bodyPr/>
          <a:lstStyle/>
          <a:p>
            <a:fld id="{24ED74C4-13EA-754A-8CDB-2258245604D6}" type="datetime4">
              <a:rPr lang="en-AU" smtClean="0"/>
              <a:pPr/>
              <a:t>26 November 2023</a:t>
            </a:fld>
            <a:endParaRPr lang="en-US"/>
          </a:p>
        </p:txBody>
      </p:sp>
      <p:sp>
        <p:nvSpPr>
          <p:cNvPr id="4" name="Footer Placeholder 3"/>
          <p:cNvSpPr>
            <a:spLocks noGrp="1"/>
          </p:cNvSpPr>
          <p:nvPr>
            <p:ph type="ftr" sz="quarter" idx="11"/>
          </p:nvPr>
        </p:nvSpPr>
        <p:spPr/>
        <p:txBody>
          <a:bodyPr/>
          <a:lstStyle/>
          <a:p>
            <a:r>
              <a:rPr lang="en-US"/>
              <a:t>Commercial in Confidence</a:t>
            </a:r>
          </a:p>
        </p:txBody>
      </p:sp>
      <p:sp>
        <p:nvSpPr>
          <p:cNvPr id="5" name="Slide Number Placeholder 4"/>
          <p:cNvSpPr>
            <a:spLocks noGrp="1"/>
          </p:cNvSpPr>
          <p:nvPr>
            <p:ph type="sldNum" sz="quarter" idx="12"/>
          </p:nvPr>
        </p:nvSpPr>
        <p:spPr/>
        <p:txBody>
          <a:bodyPr/>
          <a:lstStyle/>
          <a:p>
            <a:fld id="{D0BA8018-53CC-E048-A550-D420FD701F35}" type="slidenum">
              <a:rPr lang="en-US" smtClean="0"/>
              <a:pPr/>
              <a:t>10</a:t>
            </a:fld>
            <a:endParaRPr lang="en-US"/>
          </a:p>
        </p:txBody>
      </p:sp>
      <p:sp>
        <p:nvSpPr>
          <p:cNvPr id="6" name="Title 5"/>
          <p:cNvSpPr>
            <a:spLocks noGrp="1"/>
          </p:cNvSpPr>
          <p:nvPr>
            <p:ph type="title"/>
          </p:nvPr>
        </p:nvSpPr>
        <p:spPr/>
        <p:txBody>
          <a:bodyPr>
            <a:normAutofit fontScale="90000"/>
          </a:bodyPr>
          <a:lstStyle/>
          <a:p>
            <a:r>
              <a:rPr lang="en-US" dirty="0"/>
              <a:t>After 5 years new Starters </a:t>
            </a:r>
            <a:r>
              <a:rPr lang="en-US" dirty="0" smtClean="0"/>
              <a:t>to </a:t>
            </a:r>
            <a:r>
              <a:rPr lang="en-US" smtClean="0"/>
              <a:t>work force First </a:t>
            </a:r>
            <a:r>
              <a:rPr lang="en-US" dirty="0"/>
              <a:t>Home </a:t>
            </a:r>
            <a:br>
              <a:rPr lang="en-US" dirty="0"/>
            </a:br>
            <a:endParaRPr lang="en-US" dirty="0"/>
          </a:p>
        </p:txBody>
      </p:sp>
    </p:spTree>
    <p:extLst>
      <p:ext uri="{BB962C8B-B14F-4D97-AF65-F5344CB8AC3E}">
        <p14:creationId xmlns:p14="http://schemas.microsoft.com/office/powerpoint/2010/main" val="2335665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646462269"/>
              </p:ext>
            </p:extLst>
          </p:nvPr>
        </p:nvGraphicFramePr>
        <p:xfrm>
          <a:off x="492125" y="1433513"/>
          <a:ext cx="11207748" cy="3580765"/>
        </p:xfrm>
        <a:graphic>
          <a:graphicData uri="http://schemas.openxmlformats.org/drawingml/2006/table">
            <a:tbl>
              <a:tblPr firstRow="1" bandRow="1">
                <a:tableStyleId>{5C22544A-7EE6-4342-B048-85BDC9FD1C3A}</a:tableStyleId>
              </a:tblPr>
              <a:tblGrid>
                <a:gridCol w="591170">
                  <a:extLst>
                    <a:ext uri="{9D8B030D-6E8A-4147-A177-3AD203B41FA5}">
                      <a16:colId xmlns:a16="http://schemas.microsoft.com/office/drawing/2014/main" val="1187394073"/>
                    </a:ext>
                  </a:extLst>
                </a:gridCol>
                <a:gridCol w="820381">
                  <a:extLst>
                    <a:ext uri="{9D8B030D-6E8A-4147-A177-3AD203B41FA5}">
                      <a16:colId xmlns:a16="http://schemas.microsoft.com/office/drawing/2014/main" val="3208532371"/>
                    </a:ext>
                  </a:extLst>
                </a:gridCol>
                <a:gridCol w="1015048">
                  <a:extLst>
                    <a:ext uri="{9D8B030D-6E8A-4147-A177-3AD203B41FA5}">
                      <a16:colId xmlns:a16="http://schemas.microsoft.com/office/drawing/2014/main" val="1709316441"/>
                    </a:ext>
                  </a:extLst>
                </a:gridCol>
                <a:gridCol w="1008096">
                  <a:extLst>
                    <a:ext uri="{9D8B030D-6E8A-4147-A177-3AD203B41FA5}">
                      <a16:colId xmlns:a16="http://schemas.microsoft.com/office/drawing/2014/main" val="2896314975"/>
                    </a:ext>
                  </a:extLst>
                </a:gridCol>
                <a:gridCol w="746780">
                  <a:extLst>
                    <a:ext uri="{9D8B030D-6E8A-4147-A177-3AD203B41FA5}">
                      <a16:colId xmlns:a16="http://schemas.microsoft.com/office/drawing/2014/main" val="826772149"/>
                    </a:ext>
                  </a:extLst>
                </a:gridCol>
                <a:gridCol w="969108">
                  <a:extLst>
                    <a:ext uri="{9D8B030D-6E8A-4147-A177-3AD203B41FA5}">
                      <a16:colId xmlns:a16="http://schemas.microsoft.com/office/drawing/2014/main" val="2641414882"/>
                    </a:ext>
                  </a:extLst>
                </a:gridCol>
                <a:gridCol w="258589">
                  <a:extLst>
                    <a:ext uri="{9D8B030D-6E8A-4147-A177-3AD203B41FA5}">
                      <a16:colId xmlns:a16="http://schemas.microsoft.com/office/drawing/2014/main" val="4015804116"/>
                    </a:ext>
                  </a:extLst>
                </a:gridCol>
                <a:gridCol w="647995">
                  <a:extLst>
                    <a:ext uri="{9D8B030D-6E8A-4147-A177-3AD203B41FA5}">
                      <a16:colId xmlns:a16="http://schemas.microsoft.com/office/drawing/2014/main" val="3908785248"/>
                    </a:ext>
                  </a:extLst>
                </a:gridCol>
                <a:gridCol w="898770">
                  <a:extLst>
                    <a:ext uri="{9D8B030D-6E8A-4147-A177-3AD203B41FA5}">
                      <a16:colId xmlns:a16="http://schemas.microsoft.com/office/drawing/2014/main" val="1998134334"/>
                    </a:ext>
                  </a:extLst>
                </a:gridCol>
                <a:gridCol w="898769">
                  <a:extLst>
                    <a:ext uri="{9D8B030D-6E8A-4147-A177-3AD203B41FA5}">
                      <a16:colId xmlns:a16="http://schemas.microsoft.com/office/drawing/2014/main" val="184811192"/>
                    </a:ext>
                  </a:extLst>
                </a:gridCol>
                <a:gridCol w="1031631">
                  <a:extLst>
                    <a:ext uri="{9D8B030D-6E8A-4147-A177-3AD203B41FA5}">
                      <a16:colId xmlns:a16="http://schemas.microsoft.com/office/drawing/2014/main" val="3217206765"/>
                    </a:ext>
                  </a:extLst>
                </a:gridCol>
                <a:gridCol w="1156676">
                  <a:extLst>
                    <a:ext uri="{9D8B030D-6E8A-4147-A177-3AD203B41FA5}">
                      <a16:colId xmlns:a16="http://schemas.microsoft.com/office/drawing/2014/main" val="3085806374"/>
                    </a:ext>
                  </a:extLst>
                </a:gridCol>
                <a:gridCol w="1164735">
                  <a:extLst>
                    <a:ext uri="{9D8B030D-6E8A-4147-A177-3AD203B41FA5}">
                      <a16:colId xmlns:a16="http://schemas.microsoft.com/office/drawing/2014/main" val="23800214"/>
                    </a:ext>
                  </a:extLst>
                </a:gridCol>
              </a:tblGrid>
              <a:tr h="370840">
                <a:tc>
                  <a:txBody>
                    <a:bodyPr/>
                    <a:lstStyle/>
                    <a:p>
                      <a:pPr algn="ctr" fontAlgn="b"/>
                      <a:r>
                        <a:rPr lang="en-US" sz="1600" b="0" i="0" u="none" strike="noStrike" dirty="0">
                          <a:solidFill>
                            <a:srgbClr val="000000"/>
                          </a:solidFill>
                          <a:effectLst/>
                          <a:latin typeface="Arial Narrow" panose="020B0606020202030204" pitchFamily="34" charset="0"/>
                        </a:rPr>
                        <a:t>Loan term </a:t>
                      </a:r>
                    </a:p>
                  </a:txBody>
                  <a:tcPr marL="9525" marR="9525" marT="9525" marB="0" anchor="ctr"/>
                </a:tc>
                <a:tc>
                  <a:txBody>
                    <a:bodyPr/>
                    <a:lstStyle/>
                    <a:p>
                      <a:pPr algn="ctr" fontAlgn="b"/>
                      <a:r>
                        <a:rPr lang="en-US" sz="1600" b="0" i="0" u="none" strike="noStrike" dirty="0">
                          <a:solidFill>
                            <a:srgbClr val="000000"/>
                          </a:solidFill>
                          <a:effectLst/>
                          <a:latin typeface="Arial Narrow" panose="020B0606020202030204" pitchFamily="34" charset="0"/>
                        </a:rPr>
                        <a:t>Interest Rate </a:t>
                      </a:r>
                    </a:p>
                  </a:txBody>
                  <a:tcPr marL="9525" marR="9525" marT="9525" marB="0" anchor="ctr"/>
                </a:tc>
                <a:tc>
                  <a:txBody>
                    <a:bodyPr/>
                    <a:lstStyle/>
                    <a:p>
                      <a:pPr algn="ctr" fontAlgn="b"/>
                      <a:r>
                        <a:rPr lang="en-US" sz="1600" b="0" i="0" u="none" strike="noStrike" dirty="0">
                          <a:solidFill>
                            <a:srgbClr val="000000"/>
                          </a:solidFill>
                          <a:effectLst/>
                          <a:latin typeface="Arial Narrow" panose="020B0606020202030204" pitchFamily="34" charset="0"/>
                        </a:rPr>
                        <a:t>Repayment Percent of Salary </a:t>
                      </a:r>
                    </a:p>
                  </a:txBody>
                  <a:tcPr marL="9525" marR="9525" marT="9525" marB="0" anchor="ctr"/>
                </a:tc>
                <a:tc>
                  <a:txBody>
                    <a:bodyPr/>
                    <a:lstStyle/>
                    <a:p>
                      <a:pPr algn="ctr" fontAlgn="b"/>
                      <a:r>
                        <a:rPr lang="en-US" sz="1600" b="0" i="0" u="none" strike="noStrike" dirty="0">
                          <a:solidFill>
                            <a:srgbClr val="000000"/>
                          </a:solidFill>
                          <a:effectLst/>
                          <a:latin typeface="Arial Narrow" panose="020B0606020202030204" pitchFamily="34" charset="0"/>
                        </a:rPr>
                        <a:t>Loan Multiple times Salary </a:t>
                      </a:r>
                    </a:p>
                  </a:txBody>
                  <a:tcPr marL="9525" marR="9525" marT="9525" marB="0" anchor="ctr"/>
                </a:tc>
                <a:tc>
                  <a:txBody>
                    <a:bodyPr/>
                    <a:lstStyle/>
                    <a:p>
                      <a:pPr algn="ctr" fontAlgn="b"/>
                      <a:r>
                        <a:rPr lang="en-US" sz="1600" b="0" i="0" u="none" strike="noStrike" dirty="0">
                          <a:solidFill>
                            <a:srgbClr val="000000"/>
                          </a:solidFill>
                          <a:effectLst/>
                          <a:latin typeface="Arial Narrow" panose="020B0606020202030204" pitchFamily="34" charset="0"/>
                        </a:rPr>
                        <a:t>Deposit</a:t>
                      </a:r>
                    </a:p>
                  </a:txBody>
                  <a:tcPr marL="9525" marR="9525" marT="9525" marB="0" anchor="ctr"/>
                </a:tc>
                <a:tc>
                  <a:txBody>
                    <a:bodyPr/>
                    <a:lstStyle/>
                    <a:p>
                      <a:pPr algn="ctr" fontAlgn="b"/>
                      <a:r>
                        <a:rPr lang="en-US" sz="1600" b="0" i="0" u="none" strike="noStrike" dirty="0">
                          <a:solidFill>
                            <a:srgbClr val="000000"/>
                          </a:solidFill>
                          <a:effectLst/>
                          <a:latin typeface="Arial Narrow" panose="020B0606020202030204" pitchFamily="34" charset="0"/>
                        </a:rPr>
                        <a:t>Maximum Purchase Price for House </a:t>
                      </a:r>
                    </a:p>
                  </a:txBody>
                  <a:tcPr marL="9525" marR="9525" marT="9525" marB="0" anchor="ctr"/>
                </a:tc>
                <a:tc>
                  <a:txBody>
                    <a:bodyPr/>
                    <a:lstStyle/>
                    <a:p>
                      <a:endParaRPr lang="en-US" dirty="0"/>
                    </a:p>
                  </a:txBody>
                  <a:tcPr>
                    <a:noFill/>
                  </a:tcPr>
                </a:tc>
                <a:tc>
                  <a:txBody>
                    <a:bodyPr/>
                    <a:lstStyle/>
                    <a:p>
                      <a:pPr algn="ctr" fontAlgn="b"/>
                      <a:r>
                        <a:rPr lang="en-US" sz="1600" b="0" i="0" u="none" strike="noStrike" dirty="0">
                          <a:solidFill>
                            <a:srgbClr val="000000"/>
                          </a:solidFill>
                          <a:effectLst/>
                          <a:latin typeface="Arial Narrow" panose="020B0606020202030204" pitchFamily="34" charset="0"/>
                        </a:rPr>
                        <a:t>Loan term </a:t>
                      </a:r>
                    </a:p>
                  </a:txBody>
                  <a:tcPr marL="9525" marR="9525" marT="9525" marB="0" anchor="ctr"/>
                </a:tc>
                <a:tc>
                  <a:txBody>
                    <a:bodyPr/>
                    <a:lstStyle/>
                    <a:p>
                      <a:pPr algn="ctr" fontAlgn="b"/>
                      <a:r>
                        <a:rPr lang="en-US" sz="1600" b="0" i="0" u="none" strike="noStrike" dirty="0">
                          <a:solidFill>
                            <a:srgbClr val="000000"/>
                          </a:solidFill>
                          <a:effectLst/>
                          <a:latin typeface="Arial Narrow" panose="020B0606020202030204" pitchFamily="34" charset="0"/>
                        </a:rPr>
                        <a:t>Interest Rate </a:t>
                      </a:r>
                    </a:p>
                  </a:txBody>
                  <a:tcPr marL="9525" marR="9525" marT="9525" marB="0" anchor="ctr"/>
                </a:tc>
                <a:tc>
                  <a:txBody>
                    <a:bodyPr/>
                    <a:lstStyle/>
                    <a:p>
                      <a:pPr algn="ctr" fontAlgn="b"/>
                      <a:r>
                        <a:rPr lang="en-US" sz="1600" b="0" i="0" u="none" strike="noStrike" dirty="0">
                          <a:solidFill>
                            <a:srgbClr val="000000"/>
                          </a:solidFill>
                          <a:effectLst/>
                          <a:latin typeface="Arial Narrow" panose="020B0606020202030204" pitchFamily="34" charset="0"/>
                        </a:rPr>
                        <a:t>Repayment Percent of Salary </a:t>
                      </a:r>
                    </a:p>
                  </a:txBody>
                  <a:tcPr marL="9525" marR="9525" marT="9525" marB="0" anchor="ctr"/>
                </a:tc>
                <a:tc>
                  <a:txBody>
                    <a:bodyPr/>
                    <a:lstStyle/>
                    <a:p>
                      <a:pPr algn="ctr" fontAlgn="b"/>
                      <a:r>
                        <a:rPr lang="en-US" sz="1600" b="0" i="0" u="none" strike="noStrike" dirty="0">
                          <a:solidFill>
                            <a:srgbClr val="000000"/>
                          </a:solidFill>
                          <a:effectLst/>
                          <a:latin typeface="Arial Narrow" panose="020B0606020202030204" pitchFamily="34" charset="0"/>
                        </a:rPr>
                        <a:t>Loan Multiple times Salary </a:t>
                      </a:r>
                    </a:p>
                  </a:txBody>
                  <a:tcPr marL="9525" marR="9525" marT="9525" marB="0" anchor="ctr"/>
                </a:tc>
                <a:tc>
                  <a:txBody>
                    <a:bodyPr/>
                    <a:lstStyle/>
                    <a:p>
                      <a:pPr algn="ctr" fontAlgn="b"/>
                      <a:r>
                        <a:rPr lang="en-US" sz="1600" b="0" i="0" u="none" strike="noStrike" dirty="0">
                          <a:solidFill>
                            <a:srgbClr val="000000"/>
                          </a:solidFill>
                          <a:effectLst/>
                          <a:latin typeface="Arial Narrow" panose="020B0606020202030204" pitchFamily="34" charset="0"/>
                        </a:rPr>
                        <a:t>Deposit</a:t>
                      </a:r>
                    </a:p>
                  </a:txBody>
                  <a:tcPr marL="9525" marR="9525" marT="9525" marB="0" anchor="ctr"/>
                </a:tc>
                <a:tc>
                  <a:txBody>
                    <a:bodyPr/>
                    <a:lstStyle/>
                    <a:p>
                      <a:pPr algn="ctr" fontAlgn="b"/>
                      <a:r>
                        <a:rPr lang="en-US" sz="1600" b="0" i="0" u="none" strike="noStrike" dirty="0">
                          <a:solidFill>
                            <a:srgbClr val="000000"/>
                          </a:solidFill>
                          <a:effectLst/>
                          <a:latin typeface="Arial Narrow" panose="020B0606020202030204" pitchFamily="34" charset="0"/>
                        </a:rPr>
                        <a:t>Maximum Purchase Price for House </a:t>
                      </a:r>
                    </a:p>
                  </a:txBody>
                  <a:tcPr marL="9525" marR="9525" marT="9525" marB="0" anchor="ctr"/>
                </a:tc>
                <a:extLst>
                  <a:ext uri="{0D108BD9-81ED-4DB2-BD59-A6C34878D82A}">
                    <a16:rowId xmlns:a16="http://schemas.microsoft.com/office/drawing/2014/main" val="4264456833"/>
                  </a:ext>
                </a:extLst>
              </a:tr>
              <a:tr h="370840">
                <a:tc>
                  <a:txBody>
                    <a:bodyPr/>
                    <a:lstStyle/>
                    <a:p>
                      <a:pPr algn="r" fontAlgn="b"/>
                      <a:r>
                        <a:rPr lang="en-US" sz="1800" b="0" i="0" u="none" strike="noStrike" dirty="0">
                          <a:solidFill>
                            <a:srgbClr val="000000"/>
                          </a:solidFill>
                          <a:effectLst/>
                          <a:latin typeface="Arial Narrow" panose="020B0606020202030204" pitchFamily="34" charset="0"/>
                        </a:rPr>
                        <a:t>30</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5.50%</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35%</a:t>
                      </a: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5.09</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0.565</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        5.652 </a:t>
                      </a:r>
                    </a:p>
                  </a:txBody>
                  <a:tcPr marL="9525" marR="9525" marT="9525" marB="0" anchor="b"/>
                </a:tc>
                <a:tc>
                  <a:txBody>
                    <a:bodyPr/>
                    <a:lstStyle/>
                    <a:p>
                      <a:endParaRPr lang="en-US" dirty="0"/>
                    </a:p>
                  </a:txBody>
                  <a:tcPr>
                    <a:noFill/>
                  </a:tcPr>
                </a:tc>
                <a:tc>
                  <a:txBody>
                    <a:bodyPr/>
                    <a:lstStyle/>
                    <a:p>
                      <a:pPr algn="r" fontAlgn="b"/>
                      <a:r>
                        <a:rPr lang="en-US" sz="1800" b="0" i="0" u="none" strike="noStrike" dirty="0">
                          <a:solidFill>
                            <a:srgbClr val="000000"/>
                          </a:solidFill>
                          <a:effectLst/>
                          <a:latin typeface="Arial Narrow" panose="020B0606020202030204" pitchFamily="34" charset="0"/>
                        </a:rPr>
                        <a:t>30</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4.50%</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35%</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5.70</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0.6335</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        6.335 </a:t>
                      </a:r>
                    </a:p>
                  </a:txBody>
                  <a:tcPr marL="9525" marR="9525" marT="9525" marB="0" anchor="b"/>
                </a:tc>
                <a:extLst>
                  <a:ext uri="{0D108BD9-81ED-4DB2-BD59-A6C34878D82A}">
                    <a16:rowId xmlns:a16="http://schemas.microsoft.com/office/drawing/2014/main" val="3335499218"/>
                  </a:ext>
                </a:extLst>
              </a:tr>
              <a:tr h="370840">
                <a:tc>
                  <a:txBody>
                    <a:bodyPr/>
                    <a:lstStyle/>
                    <a:p>
                      <a:pPr algn="r" fontAlgn="b"/>
                      <a:r>
                        <a:rPr lang="en-US" sz="1800" b="0" i="0" u="none" strike="noStrike">
                          <a:solidFill>
                            <a:srgbClr val="000000"/>
                          </a:solidFill>
                          <a:effectLst/>
                          <a:latin typeface="Arial Narrow" panose="020B0606020202030204" pitchFamily="34" charset="0"/>
                        </a:rPr>
                        <a:t>25</a:t>
                      </a: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5.50%</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35%</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4.69</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0.521</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        5.217 </a:t>
                      </a:r>
                    </a:p>
                  </a:txBody>
                  <a:tcPr marL="9525" marR="9525" marT="9525" marB="0" anchor="b"/>
                </a:tc>
                <a:tc>
                  <a:txBody>
                    <a:bodyPr/>
                    <a:lstStyle/>
                    <a:p>
                      <a:endParaRPr lang="en-US" dirty="0"/>
                    </a:p>
                  </a:txBody>
                  <a:tcPr>
                    <a:noFill/>
                  </a:tcPr>
                </a:tc>
                <a:tc>
                  <a:txBody>
                    <a:bodyPr/>
                    <a:lstStyle/>
                    <a:p>
                      <a:pPr algn="r" fontAlgn="b"/>
                      <a:r>
                        <a:rPr lang="en-US" sz="1800" b="0" i="0" u="none" strike="noStrike">
                          <a:solidFill>
                            <a:srgbClr val="000000"/>
                          </a:solidFill>
                          <a:effectLst/>
                          <a:latin typeface="Arial Narrow" panose="020B0606020202030204" pitchFamily="34" charset="0"/>
                        </a:rPr>
                        <a:t>25</a:t>
                      </a: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4.50%</a:t>
                      </a:r>
                    </a:p>
                  </a:txBody>
                  <a:tcPr marL="9525" marR="9525" marT="9525" marB="0" anchor="b"/>
                </a:tc>
                <a:tc>
                  <a:txBody>
                    <a:bodyPr/>
                    <a:lstStyle/>
                    <a:p>
                      <a:pPr algn="r" fontAlgn="b"/>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35%</a:t>
                      </a:r>
                      <a:endParaRPr lang="en-US" sz="18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5.19</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0.5767</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        5.767 </a:t>
                      </a:r>
                    </a:p>
                  </a:txBody>
                  <a:tcPr marL="9525" marR="9525" marT="9525" marB="0" anchor="b"/>
                </a:tc>
                <a:extLst>
                  <a:ext uri="{0D108BD9-81ED-4DB2-BD59-A6C34878D82A}">
                    <a16:rowId xmlns:a16="http://schemas.microsoft.com/office/drawing/2014/main" val="3356845284"/>
                  </a:ext>
                </a:extLst>
              </a:tr>
              <a:tr h="370840">
                <a:tc>
                  <a:txBody>
                    <a:bodyPr/>
                    <a:lstStyle/>
                    <a:p>
                      <a:pPr algn="r" fontAlgn="b"/>
                      <a:r>
                        <a:rPr lang="en-US" sz="1800" b="0" i="0" u="none" strike="noStrike">
                          <a:solidFill>
                            <a:srgbClr val="000000"/>
                          </a:solidFill>
                          <a:effectLst/>
                          <a:latin typeface="Arial Narrow" panose="020B0606020202030204" pitchFamily="34" charset="0"/>
                        </a:rPr>
                        <a:t>20</a:t>
                      </a: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5.50%</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35%</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4.18</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0.464</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        4.647 </a:t>
                      </a:r>
                    </a:p>
                  </a:txBody>
                  <a:tcPr marL="9525" marR="9525" marT="9525" marB="0" anchor="b"/>
                </a:tc>
                <a:tc>
                  <a:txBody>
                    <a:bodyPr/>
                    <a:lstStyle/>
                    <a:p>
                      <a:endParaRPr lang="en-US" dirty="0"/>
                    </a:p>
                  </a:txBody>
                  <a:tcPr>
                    <a:noFill/>
                  </a:tcPr>
                </a:tc>
                <a:tc>
                  <a:txBody>
                    <a:bodyPr/>
                    <a:lstStyle/>
                    <a:p>
                      <a:pPr algn="r" fontAlgn="b"/>
                      <a:r>
                        <a:rPr lang="en-US" sz="1800" b="0" i="0" u="none" strike="noStrike">
                          <a:solidFill>
                            <a:srgbClr val="000000"/>
                          </a:solidFill>
                          <a:effectLst/>
                          <a:latin typeface="Arial Narrow" panose="020B0606020202030204" pitchFamily="34" charset="0"/>
                        </a:rPr>
                        <a:t>20</a:t>
                      </a: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4.50%</a:t>
                      </a:r>
                    </a:p>
                  </a:txBody>
                  <a:tcPr marL="9525" marR="9525" marT="9525" marB="0" anchor="b"/>
                </a:tc>
                <a:tc>
                  <a:txBody>
                    <a:bodyPr/>
                    <a:lstStyle/>
                    <a:p>
                      <a:pPr algn="r" fontAlgn="b"/>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35%</a:t>
                      </a:r>
                      <a:endParaRPr lang="en-US" sz="18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4.55</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0.5059</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        5.059 </a:t>
                      </a:r>
                    </a:p>
                  </a:txBody>
                  <a:tcPr marL="9525" marR="9525" marT="9525" marB="0" anchor="b"/>
                </a:tc>
                <a:extLst>
                  <a:ext uri="{0D108BD9-81ED-4DB2-BD59-A6C34878D82A}">
                    <a16:rowId xmlns:a16="http://schemas.microsoft.com/office/drawing/2014/main" val="3907573373"/>
                  </a:ext>
                </a:extLst>
              </a:tr>
              <a:tr h="370840">
                <a:tc>
                  <a:txBody>
                    <a:bodyPr/>
                    <a:lstStyle/>
                    <a:p>
                      <a:pPr algn="r" fontAlgn="b"/>
                      <a:r>
                        <a:rPr lang="en-US" sz="1800" b="0" i="0" u="none" strike="noStrike">
                          <a:solidFill>
                            <a:srgbClr val="000000"/>
                          </a:solidFill>
                          <a:effectLst/>
                          <a:latin typeface="Arial Narrow" panose="020B0606020202030204" pitchFamily="34" charset="0"/>
                        </a:rPr>
                        <a:t>15</a:t>
                      </a: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5.50%</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35%</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3.51</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0.390</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        3.904 </a:t>
                      </a: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r" fontAlgn="b"/>
                      <a:r>
                        <a:rPr lang="en-US" sz="1800" b="0" i="0" u="none" strike="noStrike">
                          <a:solidFill>
                            <a:srgbClr val="000000"/>
                          </a:solidFill>
                          <a:effectLst/>
                          <a:latin typeface="Arial Narrow" panose="020B0606020202030204" pitchFamily="34" charset="0"/>
                        </a:rPr>
                        <a:t>15</a:t>
                      </a: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4.50%</a:t>
                      </a:r>
                    </a:p>
                  </a:txBody>
                  <a:tcPr marL="9525" marR="9525" marT="9525" marB="0" anchor="b"/>
                </a:tc>
                <a:tc>
                  <a:txBody>
                    <a:bodyPr/>
                    <a:lstStyle/>
                    <a:p>
                      <a:pPr algn="r" fontAlgn="b"/>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35%</a:t>
                      </a:r>
                      <a:endParaRPr lang="en-US" sz="18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3.76</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0.4176</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        4.176 </a:t>
                      </a:r>
                    </a:p>
                  </a:txBody>
                  <a:tcPr marL="9525" marR="9525" marT="9525" marB="0" anchor="b"/>
                </a:tc>
                <a:extLst>
                  <a:ext uri="{0D108BD9-81ED-4DB2-BD59-A6C34878D82A}">
                    <a16:rowId xmlns:a16="http://schemas.microsoft.com/office/drawing/2014/main" val="3232235903"/>
                  </a:ext>
                </a:extLst>
              </a:tr>
              <a:tr h="370840">
                <a:tc>
                  <a:txBody>
                    <a:bodyPr/>
                    <a:lstStyle/>
                    <a:p>
                      <a:pPr algn="r" fontAlgn="b"/>
                      <a:r>
                        <a:rPr lang="en-US" sz="1800" b="0" i="0" u="none" strike="noStrike">
                          <a:solidFill>
                            <a:srgbClr val="000000"/>
                          </a:solidFill>
                          <a:effectLst/>
                          <a:latin typeface="Arial Narrow" panose="020B0606020202030204" pitchFamily="34" charset="0"/>
                        </a:rPr>
                        <a:t>10</a:t>
                      </a: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5.50%</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35%</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2.64</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0.293</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        2.931 </a:t>
                      </a:r>
                    </a:p>
                  </a:txBody>
                  <a:tcPr marL="9525" marR="9525" marT="9525" marB="0" anchor="b"/>
                </a:tc>
                <a:tc>
                  <a:txBody>
                    <a:bodyPr/>
                    <a:lstStyle/>
                    <a:p>
                      <a:endParaRPr lang="en-US" dirty="0"/>
                    </a:p>
                  </a:txBody>
                  <a:tcPr>
                    <a:noFill/>
                  </a:tcPr>
                </a:tc>
                <a:tc>
                  <a:txBody>
                    <a:bodyPr/>
                    <a:lstStyle/>
                    <a:p>
                      <a:pPr algn="r" fontAlgn="b"/>
                      <a:r>
                        <a:rPr lang="en-US" sz="1800" b="0" i="0" u="none" strike="noStrike">
                          <a:solidFill>
                            <a:srgbClr val="000000"/>
                          </a:solidFill>
                          <a:effectLst/>
                          <a:latin typeface="Arial Narrow" panose="020B0606020202030204" pitchFamily="34" charset="0"/>
                        </a:rPr>
                        <a:t>10</a:t>
                      </a: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4.50%</a:t>
                      </a:r>
                    </a:p>
                  </a:txBody>
                  <a:tcPr marL="9525" marR="9525" marT="9525" marB="0" anchor="b"/>
                </a:tc>
                <a:tc>
                  <a:txBody>
                    <a:bodyPr/>
                    <a:lstStyle/>
                    <a:p>
                      <a:pPr algn="r" fontAlgn="b"/>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35%</a:t>
                      </a:r>
                      <a:endParaRPr lang="en-US" sz="18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2.77</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0.3077</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        3.077 </a:t>
                      </a:r>
                    </a:p>
                  </a:txBody>
                  <a:tcPr marL="9525" marR="9525" marT="9525" marB="0" anchor="b"/>
                </a:tc>
                <a:extLst>
                  <a:ext uri="{0D108BD9-81ED-4DB2-BD59-A6C34878D82A}">
                    <a16:rowId xmlns:a16="http://schemas.microsoft.com/office/drawing/2014/main" val="1218291577"/>
                  </a:ext>
                </a:extLst>
              </a:tr>
              <a:tr h="370840">
                <a:tc>
                  <a:txBody>
                    <a:bodyPr/>
                    <a:lstStyle/>
                    <a:p>
                      <a:pPr algn="r" fontAlgn="b"/>
                      <a:r>
                        <a:rPr lang="en-US" sz="1800" b="0" i="0" u="none" strike="noStrike">
                          <a:solidFill>
                            <a:srgbClr val="000000"/>
                          </a:solidFill>
                          <a:effectLst/>
                          <a:latin typeface="Arial Narrow" panose="020B0606020202030204" pitchFamily="34" charset="0"/>
                        </a:rPr>
                        <a:t>5</a:t>
                      </a: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5.50%</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35%</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1.49</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0.166</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        1.661 </a:t>
                      </a:r>
                    </a:p>
                  </a:txBody>
                  <a:tcPr marL="9525" marR="9525" marT="9525" marB="0" anchor="b"/>
                </a:tc>
                <a:tc>
                  <a:txBody>
                    <a:bodyPr/>
                    <a:lstStyle/>
                    <a:p>
                      <a:endParaRPr lang="en-US" dirty="0"/>
                    </a:p>
                  </a:txBody>
                  <a:tcPr>
                    <a:noFill/>
                  </a:tcPr>
                </a:tc>
                <a:tc>
                  <a:txBody>
                    <a:bodyPr/>
                    <a:lstStyle/>
                    <a:p>
                      <a:pPr algn="r" fontAlgn="b"/>
                      <a:r>
                        <a:rPr lang="en-US" sz="1800" b="0" i="0" u="none" strike="noStrike">
                          <a:solidFill>
                            <a:srgbClr val="000000"/>
                          </a:solidFill>
                          <a:effectLst/>
                          <a:latin typeface="Arial Narrow" panose="020B0606020202030204" pitchFamily="34" charset="0"/>
                        </a:rPr>
                        <a:t>5</a:t>
                      </a: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4.50%</a:t>
                      </a:r>
                    </a:p>
                  </a:txBody>
                  <a:tcPr marL="9525" marR="9525" marT="9525" marB="0" anchor="b"/>
                </a:tc>
                <a:tc>
                  <a:txBody>
                    <a:bodyPr/>
                    <a:lstStyle/>
                    <a:p>
                      <a:pPr algn="r" fontAlgn="b"/>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35%</a:t>
                      </a:r>
                      <a:endParaRPr lang="en-US" sz="18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1.54</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0.1707</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        1.707 </a:t>
                      </a:r>
                    </a:p>
                  </a:txBody>
                  <a:tcPr marL="9525" marR="9525" marT="9525" marB="0" anchor="b"/>
                </a:tc>
                <a:extLst>
                  <a:ext uri="{0D108BD9-81ED-4DB2-BD59-A6C34878D82A}">
                    <a16:rowId xmlns:a16="http://schemas.microsoft.com/office/drawing/2014/main" val="1539820672"/>
                  </a:ext>
                </a:extLst>
              </a:tr>
              <a:tr h="370840">
                <a:tc>
                  <a:txBody>
                    <a:bodyPr/>
                    <a:lstStyle/>
                    <a:p>
                      <a:pPr algn="r" fontAlgn="b"/>
                      <a:r>
                        <a:rPr lang="en-US" sz="1800" b="0" i="0" u="none" strike="noStrike">
                          <a:solidFill>
                            <a:srgbClr val="000000"/>
                          </a:solidFill>
                          <a:effectLst/>
                          <a:latin typeface="Arial Narrow" panose="020B0606020202030204" pitchFamily="34" charset="0"/>
                        </a:rPr>
                        <a:t>0</a:t>
                      </a: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5.50%</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35%</a:t>
                      </a: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0.00</a:t>
                      </a: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0</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               -   </a:t>
                      </a:r>
                    </a:p>
                  </a:txBody>
                  <a:tcPr marL="9525" marR="9525" marT="9525" marB="0" anchor="b"/>
                </a:tc>
                <a:tc>
                  <a:txBody>
                    <a:bodyPr/>
                    <a:lstStyle/>
                    <a:p>
                      <a:endParaRPr lang="en-US" dirty="0"/>
                    </a:p>
                  </a:txBody>
                  <a:tcPr>
                    <a:noFill/>
                  </a:tcPr>
                </a:tc>
                <a:tc>
                  <a:txBody>
                    <a:bodyPr/>
                    <a:lstStyle/>
                    <a:p>
                      <a:pPr algn="r" fontAlgn="b"/>
                      <a:r>
                        <a:rPr lang="en-US" sz="1800" b="0" i="0" u="none" strike="noStrike">
                          <a:solidFill>
                            <a:srgbClr val="000000"/>
                          </a:solidFill>
                          <a:effectLst/>
                          <a:latin typeface="Arial Narrow" panose="020B0606020202030204" pitchFamily="34" charset="0"/>
                        </a:rPr>
                        <a:t>0</a:t>
                      </a: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4.50%</a:t>
                      </a:r>
                    </a:p>
                  </a:txBody>
                  <a:tcPr marL="9525" marR="9525" marT="9525" marB="0" anchor="b"/>
                </a:tc>
                <a:tc>
                  <a:txBody>
                    <a:bodyPr/>
                    <a:lstStyle/>
                    <a:p>
                      <a:pPr algn="r" fontAlgn="b"/>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35%</a:t>
                      </a:r>
                      <a:endParaRPr lang="en-US" sz="18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0.00</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0.0000</a:t>
                      </a:r>
                    </a:p>
                  </a:txBody>
                  <a:tcPr marL="9525" marR="9525" marT="9525" marB="0" anchor="b"/>
                </a:tc>
                <a:tc>
                  <a:txBody>
                    <a:bodyPr/>
                    <a:lstStyle/>
                    <a:p>
                      <a:pPr algn="r" fontAlgn="b"/>
                      <a:endParaRPr lang="en-US" sz="18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715349955"/>
                  </a:ext>
                </a:extLst>
              </a:tr>
            </a:tbl>
          </a:graphicData>
        </a:graphic>
      </p:graphicFrame>
      <p:sp>
        <p:nvSpPr>
          <p:cNvPr id="3" name="Date Placeholder 2"/>
          <p:cNvSpPr>
            <a:spLocks noGrp="1"/>
          </p:cNvSpPr>
          <p:nvPr>
            <p:ph type="dt" sz="half" idx="10"/>
          </p:nvPr>
        </p:nvSpPr>
        <p:spPr/>
        <p:txBody>
          <a:bodyPr/>
          <a:lstStyle/>
          <a:p>
            <a:fld id="{24ED74C4-13EA-754A-8CDB-2258245604D6}" type="datetime4">
              <a:rPr lang="en-AU" smtClean="0"/>
              <a:pPr/>
              <a:t>26 November 2023</a:t>
            </a:fld>
            <a:endParaRPr lang="en-US"/>
          </a:p>
        </p:txBody>
      </p:sp>
      <p:sp>
        <p:nvSpPr>
          <p:cNvPr id="4" name="Footer Placeholder 3"/>
          <p:cNvSpPr>
            <a:spLocks noGrp="1"/>
          </p:cNvSpPr>
          <p:nvPr>
            <p:ph type="ftr" sz="quarter" idx="11"/>
          </p:nvPr>
        </p:nvSpPr>
        <p:spPr/>
        <p:txBody>
          <a:bodyPr/>
          <a:lstStyle/>
          <a:p>
            <a:r>
              <a:rPr lang="en-US"/>
              <a:t>Commercial in Confidence</a:t>
            </a:r>
          </a:p>
        </p:txBody>
      </p:sp>
      <p:sp>
        <p:nvSpPr>
          <p:cNvPr id="5" name="Slide Number Placeholder 4"/>
          <p:cNvSpPr>
            <a:spLocks noGrp="1"/>
          </p:cNvSpPr>
          <p:nvPr>
            <p:ph type="sldNum" sz="quarter" idx="12"/>
          </p:nvPr>
        </p:nvSpPr>
        <p:spPr/>
        <p:txBody>
          <a:bodyPr/>
          <a:lstStyle/>
          <a:p>
            <a:fld id="{D0BA8018-53CC-E048-A550-D420FD701F35}" type="slidenum">
              <a:rPr lang="en-US" smtClean="0"/>
              <a:pPr/>
              <a:t>11</a:t>
            </a:fld>
            <a:endParaRPr lang="en-US"/>
          </a:p>
        </p:txBody>
      </p:sp>
      <p:sp>
        <p:nvSpPr>
          <p:cNvPr id="6" name="Title 5"/>
          <p:cNvSpPr>
            <a:spLocks noGrp="1"/>
          </p:cNvSpPr>
          <p:nvPr>
            <p:ph type="title"/>
          </p:nvPr>
        </p:nvSpPr>
        <p:spPr/>
        <p:txBody>
          <a:bodyPr/>
          <a:lstStyle/>
          <a:p>
            <a:r>
              <a:rPr lang="en-US" dirty="0"/>
              <a:t>Loan Term</a:t>
            </a:r>
          </a:p>
        </p:txBody>
      </p:sp>
    </p:spTree>
    <p:extLst>
      <p:ext uri="{BB962C8B-B14F-4D97-AF65-F5344CB8AC3E}">
        <p14:creationId xmlns:p14="http://schemas.microsoft.com/office/powerpoint/2010/main" val="395680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052365347"/>
              </p:ext>
            </p:extLst>
          </p:nvPr>
        </p:nvGraphicFramePr>
        <p:xfrm>
          <a:off x="492125" y="1433513"/>
          <a:ext cx="11207748" cy="5013960"/>
        </p:xfrm>
        <a:graphic>
          <a:graphicData uri="http://schemas.openxmlformats.org/drawingml/2006/table">
            <a:tbl>
              <a:tblPr firstRow="1" bandRow="1">
                <a:tableStyleId>{5C22544A-7EE6-4342-B048-85BDC9FD1C3A}</a:tableStyleId>
              </a:tblPr>
              <a:tblGrid>
                <a:gridCol w="813044">
                  <a:extLst>
                    <a:ext uri="{9D8B030D-6E8A-4147-A177-3AD203B41FA5}">
                      <a16:colId xmlns:a16="http://schemas.microsoft.com/office/drawing/2014/main" val="422237175"/>
                    </a:ext>
                  </a:extLst>
                </a:gridCol>
                <a:gridCol w="922216">
                  <a:extLst>
                    <a:ext uri="{9D8B030D-6E8A-4147-A177-3AD203B41FA5}">
                      <a16:colId xmlns:a16="http://schemas.microsoft.com/office/drawing/2014/main" val="3295431284"/>
                    </a:ext>
                  </a:extLst>
                </a:gridCol>
                <a:gridCol w="1133230">
                  <a:extLst>
                    <a:ext uri="{9D8B030D-6E8A-4147-A177-3AD203B41FA5}">
                      <a16:colId xmlns:a16="http://schemas.microsoft.com/office/drawing/2014/main" val="4107021079"/>
                    </a:ext>
                  </a:extLst>
                </a:gridCol>
                <a:gridCol w="945662">
                  <a:extLst>
                    <a:ext uri="{9D8B030D-6E8A-4147-A177-3AD203B41FA5}">
                      <a16:colId xmlns:a16="http://schemas.microsoft.com/office/drawing/2014/main" val="2147440321"/>
                    </a:ext>
                  </a:extLst>
                </a:gridCol>
                <a:gridCol w="855743">
                  <a:extLst>
                    <a:ext uri="{9D8B030D-6E8A-4147-A177-3AD203B41FA5}">
                      <a16:colId xmlns:a16="http://schemas.microsoft.com/office/drawing/2014/main" val="519754323"/>
                    </a:ext>
                  </a:extLst>
                </a:gridCol>
                <a:gridCol w="933979">
                  <a:extLst>
                    <a:ext uri="{9D8B030D-6E8A-4147-A177-3AD203B41FA5}">
                      <a16:colId xmlns:a16="http://schemas.microsoft.com/office/drawing/2014/main" val="3273313355"/>
                    </a:ext>
                  </a:extLst>
                </a:gridCol>
                <a:gridCol w="445478">
                  <a:extLst>
                    <a:ext uri="{9D8B030D-6E8A-4147-A177-3AD203B41FA5}">
                      <a16:colId xmlns:a16="http://schemas.microsoft.com/office/drawing/2014/main" val="554689422"/>
                    </a:ext>
                  </a:extLst>
                </a:gridCol>
                <a:gridCol w="1141046">
                  <a:extLst>
                    <a:ext uri="{9D8B030D-6E8A-4147-A177-3AD203B41FA5}">
                      <a16:colId xmlns:a16="http://schemas.microsoft.com/office/drawing/2014/main" val="3917764795"/>
                    </a:ext>
                  </a:extLst>
                </a:gridCol>
                <a:gridCol w="1094154">
                  <a:extLst>
                    <a:ext uri="{9D8B030D-6E8A-4147-A177-3AD203B41FA5}">
                      <a16:colId xmlns:a16="http://schemas.microsoft.com/office/drawing/2014/main" val="3502343162"/>
                    </a:ext>
                  </a:extLst>
                </a:gridCol>
                <a:gridCol w="1055238">
                  <a:extLst>
                    <a:ext uri="{9D8B030D-6E8A-4147-A177-3AD203B41FA5}">
                      <a16:colId xmlns:a16="http://schemas.microsoft.com/office/drawing/2014/main" val="3463451153"/>
                    </a:ext>
                  </a:extLst>
                </a:gridCol>
                <a:gridCol w="933979">
                  <a:extLst>
                    <a:ext uri="{9D8B030D-6E8A-4147-A177-3AD203B41FA5}">
                      <a16:colId xmlns:a16="http://schemas.microsoft.com/office/drawing/2014/main" val="4205156183"/>
                    </a:ext>
                  </a:extLst>
                </a:gridCol>
                <a:gridCol w="933979">
                  <a:extLst>
                    <a:ext uri="{9D8B030D-6E8A-4147-A177-3AD203B41FA5}">
                      <a16:colId xmlns:a16="http://schemas.microsoft.com/office/drawing/2014/main" val="4160447468"/>
                    </a:ext>
                  </a:extLst>
                </a:gridCol>
              </a:tblGrid>
              <a:tr h="370840">
                <a:tc>
                  <a:txBody>
                    <a:bodyPr/>
                    <a:lstStyle/>
                    <a:p>
                      <a:pPr algn="ctr" fontAlgn="b"/>
                      <a:r>
                        <a:rPr lang="en-US" sz="1800" b="0" i="0" u="none" strike="noStrike" dirty="0">
                          <a:solidFill>
                            <a:srgbClr val="000000"/>
                          </a:solidFill>
                          <a:effectLst/>
                          <a:latin typeface="Arial Narrow" panose="020B0606020202030204" pitchFamily="34" charset="0"/>
                        </a:rPr>
                        <a:t>Loan term </a:t>
                      </a:r>
                    </a:p>
                  </a:txBody>
                  <a:tcPr marL="9525" marR="9525" marT="9525" marB="0" anchor="ctr"/>
                </a:tc>
                <a:tc>
                  <a:txBody>
                    <a:bodyPr/>
                    <a:lstStyle/>
                    <a:p>
                      <a:pPr algn="ctr" fontAlgn="b"/>
                      <a:r>
                        <a:rPr lang="en-US" sz="1800" b="0" i="0" u="none" strike="noStrike" dirty="0">
                          <a:solidFill>
                            <a:srgbClr val="000000"/>
                          </a:solidFill>
                          <a:effectLst/>
                          <a:latin typeface="Arial Narrow" panose="020B0606020202030204" pitchFamily="34" charset="0"/>
                        </a:rPr>
                        <a:t>Interest Rate </a:t>
                      </a:r>
                    </a:p>
                  </a:txBody>
                  <a:tcPr marL="9525" marR="9525" marT="9525" marB="0" anchor="ctr"/>
                </a:tc>
                <a:tc>
                  <a:txBody>
                    <a:bodyPr/>
                    <a:lstStyle/>
                    <a:p>
                      <a:pPr algn="ctr" fontAlgn="b"/>
                      <a:r>
                        <a:rPr lang="en-US" sz="1800" b="0" i="0" u="none" strike="noStrike" dirty="0">
                          <a:solidFill>
                            <a:srgbClr val="000000"/>
                          </a:solidFill>
                          <a:effectLst/>
                          <a:latin typeface="Arial Narrow" panose="020B0606020202030204" pitchFamily="34" charset="0"/>
                        </a:rPr>
                        <a:t>Repayment Percent of Salary </a:t>
                      </a:r>
                    </a:p>
                  </a:txBody>
                  <a:tcPr marL="9525" marR="9525" marT="9525" marB="0" anchor="ctr"/>
                </a:tc>
                <a:tc>
                  <a:txBody>
                    <a:bodyPr/>
                    <a:lstStyle/>
                    <a:p>
                      <a:pPr algn="ctr" fontAlgn="b"/>
                      <a:r>
                        <a:rPr lang="en-US" sz="1800" b="0" i="0" u="none" strike="noStrike" dirty="0">
                          <a:solidFill>
                            <a:srgbClr val="000000"/>
                          </a:solidFill>
                          <a:effectLst/>
                          <a:latin typeface="Arial Narrow" panose="020B0606020202030204" pitchFamily="34" charset="0"/>
                        </a:rPr>
                        <a:t>Loan Multiple times Salary </a:t>
                      </a:r>
                    </a:p>
                  </a:txBody>
                  <a:tcPr marL="9525" marR="9525" marT="9525" marB="0" anchor="ctr"/>
                </a:tc>
                <a:tc>
                  <a:txBody>
                    <a:bodyPr/>
                    <a:lstStyle/>
                    <a:p>
                      <a:pPr algn="ctr" fontAlgn="b"/>
                      <a:r>
                        <a:rPr lang="en-US" sz="1800" b="0" i="0" u="none" strike="noStrike" dirty="0">
                          <a:solidFill>
                            <a:srgbClr val="000000"/>
                          </a:solidFill>
                          <a:effectLst/>
                          <a:latin typeface="Arial Narrow" panose="020B0606020202030204" pitchFamily="34" charset="0"/>
                        </a:rPr>
                        <a:t>Deposit</a:t>
                      </a:r>
                    </a:p>
                  </a:txBody>
                  <a:tcPr marL="9525" marR="9525" marT="9525" marB="0" anchor="ctr"/>
                </a:tc>
                <a:tc>
                  <a:txBody>
                    <a:bodyPr/>
                    <a:lstStyle/>
                    <a:p>
                      <a:pPr algn="ctr" fontAlgn="b"/>
                      <a:r>
                        <a:rPr lang="en-US" sz="1800" b="0" i="0" u="none" strike="noStrike" dirty="0">
                          <a:solidFill>
                            <a:srgbClr val="000000"/>
                          </a:solidFill>
                          <a:effectLst/>
                          <a:latin typeface="Arial Narrow" panose="020B0606020202030204" pitchFamily="34" charset="0"/>
                        </a:rPr>
                        <a:t>Maximum Purchase Price for House </a:t>
                      </a:r>
                    </a:p>
                  </a:txBody>
                  <a:tcPr marL="9525" marR="9525" marT="9525" marB="0" anchor="ctr"/>
                </a:tc>
                <a:tc>
                  <a:txBody>
                    <a:bodyPr/>
                    <a:lstStyle/>
                    <a:p>
                      <a:pPr algn="ctr"/>
                      <a:endParaRPr lang="en-US" sz="1800" dirty="0">
                        <a:latin typeface="Arial Narrow" panose="020B0606020202030204" pitchFamily="34" charset="0"/>
                      </a:endParaRPr>
                    </a:p>
                  </a:txBody>
                  <a:tcPr anchor="ctr">
                    <a:noFill/>
                  </a:tcPr>
                </a:tc>
                <a:tc>
                  <a:txBody>
                    <a:bodyPr/>
                    <a:lstStyle/>
                    <a:p>
                      <a:pPr algn="ctr" fontAlgn="b"/>
                      <a:r>
                        <a:rPr lang="en-US" sz="1800" b="0" i="0" u="none" strike="noStrike" smtClean="0">
                          <a:solidFill>
                            <a:srgbClr val="000000"/>
                          </a:solidFill>
                          <a:effectLst/>
                          <a:latin typeface="Arial Narrow" panose="020B0606020202030204" pitchFamily="34" charset="0"/>
                        </a:rPr>
                        <a:t>Loan term </a:t>
                      </a:r>
                      <a:endParaRPr lang="en-US" sz="18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b"/>
                      <a:r>
                        <a:rPr lang="en-US" sz="1800" b="0" i="0" u="none" strike="noStrike" dirty="0">
                          <a:solidFill>
                            <a:srgbClr val="000000"/>
                          </a:solidFill>
                          <a:effectLst/>
                          <a:latin typeface="Arial Narrow" panose="020B0606020202030204" pitchFamily="34" charset="0"/>
                        </a:rPr>
                        <a:t>Interest Rate </a:t>
                      </a:r>
                    </a:p>
                  </a:txBody>
                  <a:tcPr marL="9525" marR="9525" marT="9525" marB="0" anchor="ctr"/>
                </a:tc>
                <a:tc>
                  <a:txBody>
                    <a:bodyPr/>
                    <a:lstStyle/>
                    <a:p>
                      <a:pPr algn="ctr" fontAlgn="b"/>
                      <a:r>
                        <a:rPr lang="en-US" sz="1800" b="0" i="0" u="none" strike="noStrike" dirty="0">
                          <a:solidFill>
                            <a:srgbClr val="000000"/>
                          </a:solidFill>
                          <a:effectLst/>
                          <a:latin typeface="Arial Narrow" panose="020B0606020202030204" pitchFamily="34" charset="0"/>
                        </a:rPr>
                        <a:t>Repayment Percent of Salary </a:t>
                      </a:r>
                    </a:p>
                  </a:txBody>
                  <a:tcPr marL="9525" marR="9525" marT="9525" marB="0" anchor="ctr"/>
                </a:tc>
                <a:tc>
                  <a:txBody>
                    <a:bodyPr/>
                    <a:lstStyle/>
                    <a:p>
                      <a:pPr algn="ctr" fontAlgn="b"/>
                      <a:r>
                        <a:rPr lang="en-US" sz="1800" b="0" i="0" u="none" strike="noStrike" dirty="0">
                          <a:solidFill>
                            <a:srgbClr val="000000"/>
                          </a:solidFill>
                          <a:effectLst/>
                          <a:latin typeface="Arial Narrow" panose="020B0606020202030204" pitchFamily="34" charset="0"/>
                        </a:rPr>
                        <a:t>Loan Multiple times Salary </a:t>
                      </a:r>
                    </a:p>
                  </a:txBody>
                  <a:tcPr marL="9525" marR="9525" marT="9525" marB="0" anchor="ctr"/>
                </a:tc>
                <a:tc>
                  <a:txBody>
                    <a:bodyPr/>
                    <a:lstStyle/>
                    <a:p>
                      <a:pPr algn="ctr" fontAlgn="b"/>
                      <a:r>
                        <a:rPr lang="en-US" sz="1800" b="0" i="0" u="none" strike="noStrike" dirty="0">
                          <a:solidFill>
                            <a:srgbClr val="000000"/>
                          </a:solidFill>
                          <a:effectLst/>
                          <a:latin typeface="Arial Narrow" panose="020B0606020202030204" pitchFamily="34" charset="0"/>
                        </a:rPr>
                        <a:t>Deposit</a:t>
                      </a:r>
                    </a:p>
                  </a:txBody>
                  <a:tcPr marL="9525" marR="9525" marT="9525" marB="0" anchor="ctr"/>
                </a:tc>
                <a:extLst>
                  <a:ext uri="{0D108BD9-81ED-4DB2-BD59-A6C34878D82A}">
                    <a16:rowId xmlns:a16="http://schemas.microsoft.com/office/drawing/2014/main" val="2978971230"/>
                  </a:ext>
                </a:extLst>
              </a:tr>
              <a:tr h="370840">
                <a:tc>
                  <a:txBody>
                    <a:bodyPr/>
                    <a:lstStyle/>
                    <a:p>
                      <a:pPr algn="ctr" fontAlgn="b"/>
                      <a:r>
                        <a:rPr lang="en-US" sz="1800" b="0" i="0" u="none" strike="noStrike" dirty="0">
                          <a:solidFill>
                            <a:srgbClr val="000000"/>
                          </a:solidFill>
                          <a:effectLst/>
                          <a:latin typeface="Arial Narrow" panose="020B0606020202030204" pitchFamily="34" charset="0"/>
                        </a:rPr>
                        <a:t>30</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5.50%</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30%</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4.36</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        0.484 </a:t>
                      </a:r>
                    </a:p>
                  </a:txBody>
                  <a:tcPr marL="9525" marR="9525" marT="9525" marB="0" anchor="b"/>
                </a:tc>
                <a:tc>
                  <a:txBody>
                    <a:bodyPr/>
                    <a:lstStyle/>
                    <a:p>
                      <a:pPr algn="l" fontAlgn="b"/>
                      <a:r>
                        <a:rPr lang="en-US" sz="1800" b="0" i="0" u="none" strike="noStrike" dirty="0">
                          <a:solidFill>
                            <a:srgbClr val="000000"/>
                          </a:solidFill>
                          <a:effectLst/>
                          <a:latin typeface="Arial Narrow" panose="020B0606020202030204" pitchFamily="34" charset="0"/>
                        </a:rPr>
                        <a:t>        4.845 </a:t>
                      </a:r>
                    </a:p>
                  </a:txBody>
                  <a:tcPr marL="9525" marR="9525" marT="9525" marB="0" anchor="b"/>
                </a:tc>
                <a:tc>
                  <a:txBody>
                    <a:bodyPr/>
                    <a:lstStyle/>
                    <a:p>
                      <a:endParaRPr lang="en-US" sz="1800" dirty="0">
                        <a:latin typeface="Arial Narrow" panose="020B0606020202030204" pitchFamily="34" charset="0"/>
                      </a:endParaRPr>
                    </a:p>
                  </a:txBody>
                  <a:tcPr>
                    <a:noFill/>
                  </a:tcPr>
                </a:tc>
                <a:tc>
                  <a:txBody>
                    <a:bodyPr/>
                    <a:lstStyle/>
                    <a:p>
                      <a:pPr algn="r" fontAlgn="b"/>
                      <a:r>
                        <a:rPr lang="en-US" sz="1800" b="0" i="0" u="none" strike="noStrike" smtClean="0">
                          <a:solidFill>
                            <a:srgbClr val="000000"/>
                          </a:solidFill>
                          <a:effectLst/>
                          <a:latin typeface="Arial Narrow" panose="020B0606020202030204" pitchFamily="34" charset="0"/>
                        </a:rPr>
                        <a:t>30</a:t>
                      </a:r>
                      <a:endParaRPr lang="en-US" sz="18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4.50%</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30%</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4.89</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0.543</a:t>
                      </a:r>
                    </a:p>
                  </a:txBody>
                  <a:tcPr marL="9525" marR="9525" marT="9525" marB="0" anchor="b"/>
                </a:tc>
                <a:extLst>
                  <a:ext uri="{0D108BD9-81ED-4DB2-BD59-A6C34878D82A}">
                    <a16:rowId xmlns:a16="http://schemas.microsoft.com/office/drawing/2014/main" val="331441836"/>
                  </a:ext>
                </a:extLst>
              </a:tr>
              <a:tr h="370840">
                <a:tc>
                  <a:txBody>
                    <a:bodyPr/>
                    <a:lstStyle/>
                    <a:p>
                      <a:pPr algn="ctr" fontAlgn="b"/>
                      <a:r>
                        <a:rPr lang="en-US" sz="1800" b="0" i="0" u="none" strike="noStrike" dirty="0">
                          <a:solidFill>
                            <a:srgbClr val="000000"/>
                          </a:solidFill>
                          <a:effectLst/>
                          <a:latin typeface="Arial Narrow" panose="020B0606020202030204" pitchFamily="34" charset="0"/>
                        </a:rPr>
                        <a:t>25</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5.50%</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30%</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4.02</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        0.447 </a:t>
                      </a:r>
                    </a:p>
                  </a:txBody>
                  <a:tcPr marL="9525" marR="9525" marT="9525" marB="0" anchor="b"/>
                </a:tc>
                <a:tc>
                  <a:txBody>
                    <a:bodyPr/>
                    <a:lstStyle/>
                    <a:p>
                      <a:pPr algn="l" fontAlgn="b"/>
                      <a:r>
                        <a:rPr lang="en-US" sz="1800" b="0" i="0" u="none" strike="noStrike" dirty="0">
                          <a:solidFill>
                            <a:srgbClr val="000000"/>
                          </a:solidFill>
                          <a:effectLst/>
                          <a:latin typeface="Arial Narrow" panose="020B0606020202030204" pitchFamily="34" charset="0"/>
                        </a:rPr>
                        <a:t>        4.471 </a:t>
                      </a:r>
                    </a:p>
                  </a:txBody>
                  <a:tcPr marL="9525" marR="9525" marT="9525" marB="0" anchor="b"/>
                </a:tc>
                <a:tc>
                  <a:txBody>
                    <a:bodyPr/>
                    <a:lstStyle/>
                    <a:p>
                      <a:endParaRPr lang="en-US" sz="1800" dirty="0">
                        <a:latin typeface="Arial Narrow" panose="020B0606020202030204" pitchFamily="34" charset="0"/>
                      </a:endParaRPr>
                    </a:p>
                  </a:txBody>
                  <a:tcPr>
                    <a:noFill/>
                  </a:tcPr>
                </a:tc>
                <a:tc>
                  <a:txBody>
                    <a:bodyPr/>
                    <a:lstStyle/>
                    <a:p>
                      <a:pPr algn="r" fontAlgn="b"/>
                      <a:r>
                        <a:rPr lang="en-US" sz="1800" b="0" i="0" u="none" strike="noStrike" smtClean="0">
                          <a:solidFill>
                            <a:srgbClr val="000000"/>
                          </a:solidFill>
                          <a:effectLst/>
                          <a:latin typeface="Arial Narrow" panose="020B0606020202030204" pitchFamily="34" charset="0"/>
                        </a:rPr>
                        <a:t>25</a:t>
                      </a:r>
                      <a:endParaRPr lang="en-US" sz="18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4.50%</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30%</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4.45</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0.494</a:t>
                      </a:r>
                    </a:p>
                  </a:txBody>
                  <a:tcPr marL="9525" marR="9525" marT="9525" marB="0" anchor="b"/>
                </a:tc>
                <a:extLst>
                  <a:ext uri="{0D108BD9-81ED-4DB2-BD59-A6C34878D82A}">
                    <a16:rowId xmlns:a16="http://schemas.microsoft.com/office/drawing/2014/main" val="3638621907"/>
                  </a:ext>
                </a:extLst>
              </a:tr>
              <a:tr h="370840">
                <a:tc>
                  <a:txBody>
                    <a:bodyPr/>
                    <a:lstStyle/>
                    <a:p>
                      <a:pPr algn="ctr" fontAlgn="b"/>
                      <a:r>
                        <a:rPr lang="en-US" sz="1800" b="0" i="0" u="none" strike="noStrike" dirty="0">
                          <a:solidFill>
                            <a:srgbClr val="000000"/>
                          </a:solidFill>
                          <a:effectLst/>
                          <a:latin typeface="Arial Narrow" panose="020B0606020202030204" pitchFamily="34" charset="0"/>
                        </a:rPr>
                        <a:t>20</a:t>
                      </a: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5.50%</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30%</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3.59</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        0.398 </a:t>
                      </a:r>
                    </a:p>
                  </a:txBody>
                  <a:tcPr marL="9525" marR="9525" marT="9525" marB="0" anchor="b"/>
                </a:tc>
                <a:tc>
                  <a:txBody>
                    <a:bodyPr/>
                    <a:lstStyle/>
                    <a:p>
                      <a:pPr algn="l" fontAlgn="b"/>
                      <a:r>
                        <a:rPr lang="en-US" sz="1800" b="0" i="0" u="none" strike="noStrike" dirty="0">
                          <a:solidFill>
                            <a:srgbClr val="000000"/>
                          </a:solidFill>
                          <a:effectLst/>
                          <a:latin typeface="Arial Narrow" panose="020B0606020202030204" pitchFamily="34" charset="0"/>
                        </a:rPr>
                        <a:t>        3.983 </a:t>
                      </a:r>
                    </a:p>
                  </a:txBody>
                  <a:tcPr marL="9525" marR="9525" marT="9525" marB="0" anchor="b"/>
                </a:tc>
                <a:tc>
                  <a:txBody>
                    <a:bodyPr/>
                    <a:lstStyle/>
                    <a:p>
                      <a:endParaRPr lang="en-US" sz="1800" dirty="0">
                        <a:latin typeface="Arial Narrow" panose="020B0606020202030204" pitchFamily="34" charset="0"/>
                      </a:endParaRPr>
                    </a:p>
                  </a:txBody>
                  <a:tcPr>
                    <a:noFill/>
                  </a:tcPr>
                </a:tc>
                <a:tc>
                  <a:txBody>
                    <a:bodyPr/>
                    <a:lstStyle/>
                    <a:p>
                      <a:pPr algn="r" fontAlgn="b"/>
                      <a:r>
                        <a:rPr lang="en-US" sz="1800" b="0" i="0" u="none" strike="noStrike" smtClean="0">
                          <a:solidFill>
                            <a:srgbClr val="000000"/>
                          </a:solidFill>
                          <a:effectLst/>
                          <a:latin typeface="Arial Narrow" panose="020B0606020202030204" pitchFamily="34" charset="0"/>
                        </a:rPr>
                        <a:t>20</a:t>
                      </a:r>
                      <a:endParaRPr lang="en-US" sz="18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4.50%</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30%</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3.90</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0.434</a:t>
                      </a:r>
                    </a:p>
                  </a:txBody>
                  <a:tcPr marL="9525" marR="9525" marT="9525" marB="0" anchor="b"/>
                </a:tc>
                <a:extLst>
                  <a:ext uri="{0D108BD9-81ED-4DB2-BD59-A6C34878D82A}">
                    <a16:rowId xmlns:a16="http://schemas.microsoft.com/office/drawing/2014/main" val="1620221132"/>
                  </a:ext>
                </a:extLst>
              </a:tr>
              <a:tr h="370840">
                <a:tc>
                  <a:txBody>
                    <a:bodyPr/>
                    <a:lstStyle/>
                    <a:p>
                      <a:pPr algn="ctr" fontAlgn="b"/>
                      <a:r>
                        <a:rPr lang="en-US" sz="1800" b="0" i="0" u="none" strike="noStrike" dirty="0">
                          <a:solidFill>
                            <a:srgbClr val="000000"/>
                          </a:solidFill>
                          <a:effectLst/>
                          <a:latin typeface="Arial Narrow" panose="020B0606020202030204" pitchFamily="34" charset="0"/>
                        </a:rPr>
                        <a:t>15</a:t>
                      </a: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5.50%</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30%</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3.01</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        0.335 </a:t>
                      </a:r>
                    </a:p>
                  </a:txBody>
                  <a:tcPr marL="9525" marR="9525" marT="9525" marB="0" anchor="b"/>
                </a:tc>
                <a:tc>
                  <a:txBody>
                    <a:bodyPr/>
                    <a:lstStyle/>
                    <a:p>
                      <a:pPr algn="l" fontAlgn="b"/>
                      <a:r>
                        <a:rPr lang="en-US" sz="1800" b="0" i="0" u="none" strike="noStrike" dirty="0">
                          <a:solidFill>
                            <a:srgbClr val="000000"/>
                          </a:solidFill>
                          <a:effectLst/>
                          <a:latin typeface="Arial Narrow" panose="020B0606020202030204" pitchFamily="34" charset="0"/>
                        </a:rPr>
                        <a:t>        3.346 </a:t>
                      </a:r>
                    </a:p>
                  </a:txBody>
                  <a:tcPr marL="9525" marR="9525" marT="9525" marB="0" anchor="b"/>
                </a:tc>
                <a:tc>
                  <a:txBody>
                    <a:bodyPr/>
                    <a:lstStyle/>
                    <a:p>
                      <a:endParaRPr lang="en-US" sz="1800" dirty="0">
                        <a:latin typeface="Arial Narrow" panose="020B0606020202030204" pitchFamily="34" charset="0"/>
                      </a:endParaRPr>
                    </a:p>
                  </a:txBody>
                  <a:tcPr>
                    <a:noFill/>
                  </a:tcPr>
                </a:tc>
                <a:tc>
                  <a:txBody>
                    <a:bodyPr/>
                    <a:lstStyle/>
                    <a:p>
                      <a:pPr algn="r" fontAlgn="b"/>
                      <a:r>
                        <a:rPr lang="en-US" sz="1800" b="0" i="0" u="none" strike="noStrike" smtClean="0">
                          <a:solidFill>
                            <a:srgbClr val="000000"/>
                          </a:solidFill>
                          <a:effectLst/>
                          <a:latin typeface="Arial Narrow" panose="020B0606020202030204" pitchFamily="34" charset="0"/>
                        </a:rPr>
                        <a:t>15</a:t>
                      </a:r>
                      <a:endParaRPr lang="en-US" sz="18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4.50%</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30%</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3.22</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0.358</a:t>
                      </a:r>
                    </a:p>
                  </a:txBody>
                  <a:tcPr marL="9525" marR="9525" marT="9525" marB="0" anchor="b"/>
                </a:tc>
                <a:extLst>
                  <a:ext uri="{0D108BD9-81ED-4DB2-BD59-A6C34878D82A}">
                    <a16:rowId xmlns:a16="http://schemas.microsoft.com/office/drawing/2014/main" val="175038307"/>
                  </a:ext>
                </a:extLst>
              </a:tr>
              <a:tr h="370840">
                <a:tc>
                  <a:txBody>
                    <a:bodyPr/>
                    <a:lstStyle/>
                    <a:p>
                      <a:pPr algn="ctr" fontAlgn="b"/>
                      <a:r>
                        <a:rPr lang="en-US" sz="1800" b="0" i="0" u="none" strike="noStrike" dirty="0">
                          <a:solidFill>
                            <a:srgbClr val="000000"/>
                          </a:solidFill>
                          <a:effectLst/>
                          <a:latin typeface="Arial Narrow" panose="020B0606020202030204" pitchFamily="34" charset="0"/>
                        </a:rPr>
                        <a:t>10</a:t>
                      </a: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5.50%</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30%</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2.26</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        0.251 </a:t>
                      </a:r>
                    </a:p>
                  </a:txBody>
                  <a:tcPr marL="9525" marR="9525" marT="9525" marB="0" anchor="b"/>
                </a:tc>
                <a:tc>
                  <a:txBody>
                    <a:bodyPr/>
                    <a:lstStyle/>
                    <a:p>
                      <a:pPr algn="l" fontAlgn="b"/>
                      <a:r>
                        <a:rPr lang="en-US" sz="1800" b="0" i="0" u="none" strike="noStrike" dirty="0">
                          <a:solidFill>
                            <a:srgbClr val="000000"/>
                          </a:solidFill>
                          <a:effectLst/>
                          <a:latin typeface="Arial Narrow" panose="020B0606020202030204" pitchFamily="34" charset="0"/>
                        </a:rPr>
                        <a:t>        2.513 </a:t>
                      </a:r>
                    </a:p>
                  </a:txBody>
                  <a:tcPr marL="9525" marR="9525" marT="9525" marB="0" anchor="b"/>
                </a:tc>
                <a:tc>
                  <a:txBody>
                    <a:bodyPr/>
                    <a:lstStyle/>
                    <a:p>
                      <a:endParaRPr lang="en-US" sz="1800" dirty="0">
                        <a:latin typeface="Arial Narrow" panose="020B0606020202030204" pitchFamily="34" charset="0"/>
                      </a:endParaRPr>
                    </a:p>
                  </a:txBody>
                  <a:tcPr>
                    <a:noFill/>
                  </a:tcPr>
                </a:tc>
                <a:tc>
                  <a:txBody>
                    <a:bodyPr/>
                    <a:lstStyle/>
                    <a:p>
                      <a:pPr algn="r" fontAlgn="b"/>
                      <a:r>
                        <a:rPr lang="en-US" sz="1800" b="0" i="0" u="none" strike="noStrike" smtClean="0">
                          <a:solidFill>
                            <a:srgbClr val="000000"/>
                          </a:solidFill>
                          <a:effectLst/>
                          <a:latin typeface="Arial Narrow" panose="020B0606020202030204" pitchFamily="34" charset="0"/>
                        </a:rPr>
                        <a:t>10</a:t>
                      </a:r>
                      <a:endParaRPr lang="en-US" sz="18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4.50%</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30%</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2.37</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0.264</a:t>
                      </a:r>
                    </a:p>
                  </a:txBody>
                  <a:tcPr marL="9525" marR="9525" marT="9525" marB="0" anchor="b"/>
                </a:tc>
                <a:extLst>
                  <a:ext uri="{0D108BD9-81ED-4DB2-BD59-A6C34878D82A}">
                    <a16:rowId xmlns:a16="http://schemas.microsoft.com/office/drawing/2014/main" val="1403695480"/>
                  </a:ext>
                </a:extLst>
              </a:tr>
              <a:tr h="370840">
                <a:tc>
                  <a:txBody>
                    <a:bodyPr/>
                    <a:lstStyle/>
                    <a:p>
                      <a:pPr algn="ctr" fontAlgn="b"/>
                      <a:r>
                        <a:rPr lang="en-US" sz="1800" b="0" i="0" u="none" strike="noStrike" dirty="0">
                          <a:solidFill>
                            <a:srgbClr val="000000"/>
                          </a:solidFill>
                          <a:effectLst/>
                          <a:latin typeface="Arial Narrow" panose="020B0606020202030204" pitchFamily="34" charset="0"/>
                        </a:rPr>
                        <a:t>5</a:t>
                      </a: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5.50%</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30%</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1.28</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        0.142 </a:t>
                      </a:r>
                    </a:p>
                  </a:txBody>
                  <a:tcPr marL="9525" marR="9525" marT="9525" marB="0" anchor="b"/>
                </a:tc>
                <a:tc>
                  <a:txBody>
                    <a:bodyPr/>
                    <a:lstStyle/>
                    <a:p>
                      <a:pPr algn="l" fontAlgn="b"/>
                      <a:r>
                        <a:rPr lang="en-US" sz="1800" b="0" i="0" u="none" strike="noStrike" dirty="0">
                          <a:solidFill>
                            <a:srgbClr val="000000"/>
                          </a:solidFill>
                          <a:effectLst/>
                          <a:latin typeface="Arial Narrow" panose="020B0606020202030204" pitchFamily="34" charset="0"/>
                        </a:rPr>
                        <a:t>        1.423 </a:t>
                      </a:r>
                    </a:p>
                  </a:txBody>
                  <a:tcPr marL="9525" marR="9525" marT="9525" marB="0" anchor="b"/>
                </a:tc>
                <a:tc>
                  <a:txBody>
                    <a:bodyPr/>
                    <a:lstStyle/>
                    <a:p>
                      <a:endParaRPr lang="en-US" sz="1800" dirty="0">
                        <a:latin typeface="Arial Narrow" panose="020B0606020202030204" pitchFamily="34" charset="0"/>
                      </a:endParaRPr>
                    </a:p>
                  </a:txBody>
                  <a:tcPr>
                    <a:noFill/>
                  </a:tcPr>
                </a:tc>
                <a:tc>
                  <a:txBody>
                    <a:bodyPr/>
                    <a:lstStyle/>
                    <a:p>
                      <a:pPr algn="r" fontAlgn="b"/>
                      <a:r>
                        <a:rPr lang="en-US" sz="1800" b="0" i="0" u="none" strike="noStrike" smtClean="0">
                          <a:solidFill>
                            <a:srgbClr val="000000"/>
                          </a:solidFill>
                          <a:effectLst/>
                          <a:latin typeface="Arial Narrow" panose="020B0606020202030204" pitchFamily="34" charset="0"/>
                        </a:rPr>
                        <a:t>5</a:t>
                      </a:r>
                      <a:endParaRPr lang="en-US" sz="18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4.50%</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30%</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1.32</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0.146</a:t>
                      </a:r>
                    </a:p>
                  </a:txBody>
                  <a:tcPr marL="9525" marR="9525" marT="9525" marB="0" anchor="b"/>
                </a:tc>
                <a:extLst>
                  <a:ext uri="{0D108BD9-81ED-4DB2-BD59-A6C34878D82A}">
                    <a16:rowId xmlns:a16="http://schemas.microsoft.com/office/drawing/2014/main" val="662906454"/>
                  </a:ext>
                </a:extLst>
              </a:tr>
              <a:tr h="370840">
                <a:tc>
                  <a:txBody>
                    <a:bodyPr/>
                    <a:lstStyle/>
                    <a:p>
                      <a:pPr algn="ctr" fontAlgn="b"/>
                      <a:r>
                        <a:rPr lang="en-US" sz="1800" b="0" i="0" u="none" strike="noStrike" dirty="0">
                          <a:solidFill>
                            <a:srgbClr val="000000"/>
                          </a:solidFill>
                          <a:effectLst/>
                          <a:latin typeface="Arial Narrow" panose="020B0606020202030204" pitchFamily="34" charset="0"/>
                        </a:rPr>
                        <a:t>0</a:t>
                      </a: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5.50%</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30%</a:t>
                      </a: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0.00</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               -   </a:t>
                      </a:r>
                    </a:p>
                  </a:txBody>
                  <a:tcPr marL="9525" marR="9525" marT="9525" marB="0" anchor="b"/>
                </a:tc>
                <a:tc>
                  <a:txBody>
                    <a:bodyPr/>
                    <a:lstStyle/>
                    <a:p>
                      <a:pPr algn="l" fontAlgn="b"/>
                      <a:r>
                        <a:rPr lang="en-US" sz="1800" b="0" i="0" u="none" strike="noStrike" dirty="0">
                          <a:solidFill>
                            <a:srgbClr val="000000"/>
                          </a:solidFill>
                          <a:effectLst/>
                          <a:latin typeface="Arial Narrow" panose="020B0606020202030204" pitchFamily="34" charset="0"/>
                        </a:rPr>
                        <a:t>               -   </a:t>
                      </a:r>
                    </a:p>
                  </a:txBody>
                  <a:tcPr marL="9525" marR="9525" marT="9525" marB="0" anchor="b"/>
                </a:tc>
                <a:tc>
                  <a:txBody>
                    <a:bodyPr/>
                    <a:lstStyle/>
                    <a:p>
                      <a:endParaRPr lang="en-US" sz="1800" dirty="0">
                        <a:latin typeface="Arial Narrow" panose="020B0606020202030204" pitchFamily="34" charset="0"/>
                      </a:endParaRPr>
                    </a:p>
                  </a:txBody>
                  <a:tcPr>
                    <a:noFill/>
                  </a:tcPr>
                </a:tc>
                <a:tc>
                  <a:txBody>
                    <a:bodyPr/>
                    <a:lstStyle/>
                    <a:p>
                      <a:pPr algn="r" fontAlgn="b"/>
                      <a:r>
                        <a:rPr lang="en-US" sz="1800" b="0" i="0" u="none" strike="noStrike" dirty="0" smtClean="0">
                          <a:solidFill>
                            <a:srgbClr val="000000"/>
                          </a:solidFill>
                          <a:effectLst/>
                          <a:latin typeface="Arial Narrow" panose="020B0606020202030204" pitchFamily="34" charset="0"/>
                        </a:rPr>
                        <a:t>0</a:t>
                      </a:r>
                      <a:endParaRPr lang="en-US" sz="18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n-US" sz="1800" b="0" i="0" u="none" strike="noStrike">
                          <a:solidFill>
                            <a:srgbClr val="000000"/>
                          </a:solidFill>
                          <a:effectLst/>
                          <a:latin typeface="Arial Narrow" panose="020B0606020202030204" pitchFamily="34" charset="0"/>
                        </a:rPr>
                        <a:t>4.50%</a:t>
                      </a: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30%</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0.00</a:t>
                      </a:r>
                    </a:p>
                  </a:txBody>
                  <a:tcPr marL="9525" marR="9525" marT="9525" marB="0" anchor="b"/>
                </a:tc>
                <a:tc>
                  <a:txBody>
                    <a:bodyPr/>
                    <a:lstStyle/>
                    <a:p>
                      <a:pPr algn="r" fontAlgn="b"/>
                      <a:r>
                        <a:rPr lang="en-US" sz="1800" b="0" i="0" u="none" strike="noStrike" dirty="0">
                          <a:solidFill>
                            <a:srgbClr val="000000"/>
                          </a:solidFill>
                          <a:effectLst/>
                          <a:latin typeface="Arial Narrow" panose="020B0606020202030204" pitchFamily="34" charset="0"/>
                        </a:rPr>
                        <a:t>0.000</a:t>
                      </a:r>
                    </a:p>
                  </a:txBody>
                  <a:tcPr marL="9525" marR="9525" marT="9525" marB="0" anchor="b"/>
                </a:tc>
                <a:extLst>
                  <a:ext uri="{0D108BD9-81ED-4DB2-BD59-A6C34878D82A}">
                    <a16:rowId xmlns:a16="http://schemas.microsoft.com/office/drawing/2014/main" val="2792173144"/>
                  </a:ext>
                </a:extLst>
              </a:tr>
            </a:tbl>
          </a:graphicData>
        </a:graphic>
      </p:graphicFrame>
      <p:sp>
        <p:nvSpPr>
          <p:cNvPr id="3" name="Date Placeholder 2"/>
          <p:cNvSpPr>
            <a:spLocks noGrp="1"/>
          </p:cNvSpPr>
          <p:nvPr>
            <p:ph type="dt" sz="half" idx="10"/>
          </p:nvPr>
        </p:nvSpPr>
        <p:spPr/>
        <p:txBody>
          <a:bodyPr/>
          <a:lstStyle/>
          <a:p>
            <a:fld id="{24ED74C4-13EA-754A-8CDB-2258245604D6}" type="datetime4">
              <a:rPr lang="en-AU" smtClean="0"/>
              <a:pPr/>
              <a:t>26 November 2023</a:t>
            </a:fld>
            <a:endParaRPr lang="en-US"/>
          </a:p>
        </p:txBody>
      </p:sp>
      <p:sp>
        <p:nvSpPr>
          <p:cNvPr id="4" name="Footer Placeholder 3"/>
          <p:cNvSpPr>
            <a:spLocks noGrp="1"/>
          </p:cNvSpPr>
          <p:nvPr>
            <p:ph type="ftr" sz="quarter" idx="11"/>
          </p:nvPr>
        </p:nvSpPr>
        <p:spPr/>
        <p:txBody>
          <a:bodyPr/>
          <a:lstStyle/>
          <a:p>
            <a:r>
              <a:rPr lang="en-US"/>
              <a:t>Commercial in Confidence</a:t>
            </a:r>
          </a:p>
        </p:txBody>
      </p:sp>
      <p:sp>
        <p:nvSpPr>
          <p:cNvPr id="5" name="Slide Number Placeholder 4"/>
          <p:cNvSpPr>
            <a:spLocks noGrp="1"/>
          </p:cNvSpPr>
          <p:nvPr>
            <p:ph type="sldNum" sz="quarter" idx="12"/>
          </p:nvPr>
        </p:nvSpPr>
        <p:spPr/>
        <p:txBody>
          <a:bodyPr/>
          <a:lstStyle/>
          <a:p>
            <a:fld id="{D0BA8018-53CC-E048-A550-D420FD701F35}" type="slidenum">
              <a:rPr lang="en-US" smtClean="0"/>
              <a:pPr/>
              <a:t>12</a:t>
            </a:fld>
            <a:endParaRPr lang="en-US"/>
          </a:p>
        </p:txBody>
      </p:sp>
      <p:sp>
        <p:nvSpPr>
          <p:cNvPr id="6" name="Title 5"/>
          <p:cNvSpPr>
            <a:spLocks noGrp="1"/>
          </p:cNvSpPr>
          <p:nvPr>
            <p:ph type="title"/>
          </p:nvPr>
        </p:nvSpPr>
        <p:spPr/>
        <p:txBody>
          <a:bodyPr/>
          <a:lstStyle/>
          <a:p>
            <a:r>
              <a:rPr lang="en-US" dirty="0"/>
              <a:t>Loan Term</a:t>
            </a:r>
          </a:p>
        </p:txBody>
      </p:sp>
    </p:spTree>
    <p:extLst>
      <p:ext uri="{BB962C8B-B14F-4D97-AF65-F5344CB8AC3E}">
        <p14:creationId xmlns:p14="http://schemas.microsoft.com/office/powerpoint/2010/main" val="1534355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ED74C4-13EA-754A-8CDB-2258245604D6}" type="datetime4">
              <a:rPr lang="en-AU" smtClean="0"/>
              <a:pPr/>
              <a:t>26 November 2023</a:t>
            </a:fld>
            <a:endParaRPr lang="en-US"/>
          </a:p>
        </p:txBody>
      </p:sp>
      <p:sp>
        <p:nvSpPr>
          <p:cNvPr id="4" name="Footer Placeholder 3"/>
          <p:cNvSpPr>
            <a:spLocks noGrp="1"/>
          </p:cNvSpPr>
          <p:nvPr>
            <p:ph type="ftr" sz="quarter" idx="11"/>
          </p:nvPr>
        </p:nvSpPr>
        <p:spPr/>
        <p:txBody>
          <a:bodyPr/>
          <a:lstStyle/>
          <a:p>
            <a:r>
              <a:rPr lang="en-US"/>
              <a:t>Commercial in Confidence</a:t>
            </a:r>
          </a:p>
        </p:txBody>
      </p:sp>
      <p:sp>
        <p:nvSpPr>
          <p:cNvPr id="5" name="Slide Number Placeholder 4"/>
          <p:cNvSpPr>
            <a:spLocks noGrp="1"/>
          </p:cNvSpPr>
          <p:nvPr>
            <p:ph type="sldNum" sz="quarter" idx="12"/>
          </p:nvPr>
        </p:nvSpPr>
        <p:spPr/>
        <p:txBody>
          <a:bodyPr/>
          <a:lstStyle/>
          <a:p>
            <a:fld id="{D0BA8018-53CC-E048-A550-D420FD701F35}" type="slidenum">
              <a:rPr lang="en-US" smtClean="0"/>
              <a:pPr/>
              <a:t>13</a:t>
            </a:fld>
            <a:endParaRPr lang="en-US"/>
          </a:p>
        </p:txBody>
      </p:sp>
      <p:sp>
        <p:nvSpPr>
          <p:cNvPr id="6" name="Title 5"/>
          <p:cNvSpPr>
            <a:spLocks noGrp="1"/>
          </p:cNvSpPr>
          <p:nvPr>
            <p:ph type="title"/>
          </p:nvPr>
        </p:nvSpPr>
        <p:spPr/>
        <p:txBody>
          <a:bodyPr/>
          <a:lstStyle/>
          <a:p>
            <a:r>
              <a:rPr lang="en-AU" dirty="0"/>
              <a:t>Purchase Land to build</a:t>
            </a:r>
          </a:p>
        </p:txBody>
      </p:sp>
      <p:sp>
        <p:nvSpPr>
          <p:cNvPr id="8" name="Content Placeholder 7"/>
          <p:cNvSpPr>
            <a:spLocks noGrp="1"/>
          </p:cNvSpPr>
          <p:nvPr>
            <p:ph idx="1"/>
          </p:nvPr>
        </p:nvSpPr>
        <p:spPr/>
        <p:txBody>
          <a:bodyPr/>
          <a:lstStyle/>
          <a:p>
            <a:r>
              <a:rPr lang="en-AU" dirty="0"/>
              <a:t>Price of Purchasing is determined from 2 components</a:t>
            </a:r>
          </a:p>
          <a:p>
            <a:pPr marL="0" indent="0">
              <a:buNone/>
            </a:pPr>
            <a:r>
              <a:rPr lang="en-AU" dirty="0"/>
              <a:t>Developing the LAND			Building a HOUSE</a:t>
            </a:r>
          </a:p>
          <a:p>
            <a:pPr marL="0" indent="0">
              <a:buNone/>
            </a:pPr>
            <a:endParaRPr lang="en-AU" dirty="0"/>
          </a:p>
        </p:txBody>
      </p:sp>
      <p:sp>
        <p:nvSpPr>
          <p:cNvPr id="9" name="Content Placeholder 9"/>
          <p:cNvSpPr txBox="1">
            <a:spLocks/>
          </p:cNvSpPr>
          <p:nvPr/>
        </p:nvSpPr>
        <p:spPr>
          <a:xfrm flipH="1">
            <a:off x="602391" y="2338484"/>
            <a:ext cx="4464909" cy="4037882"/>
          </a:xfrm>
          <a:prstGeom prst="rect">
            <a:avLst/>
          </a:prstGeom>
          <a:solidFill>
            <a:schemeClr val="accent6">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dirty="0"/>
          </a:p>
          <a:p>
            <a:r>
              <a:rPr lang="en-AU" dirty="0"/>
              <a:t>Cost to purchase Land from owners</a:t>
            </a:r>
          </a:p>
          <a:p>
            <a:r>
              <a:rPr lang="en-AU" dirty="0"/>
              <a:t>Costs to Service: </a:t>
            </a:r>
          </a:p>
          <a:p>
            <a:pPr lvl="1">
              <a:buFont typeface="Wingdings" panose="05000000000000000000" pitchFamily="2" charset="2"/>
              <a:buChar char="Ø"/>
            </a:pPr>
            <a:r>
              <a:rPr lang="en-AU" dirty="0" smtClean="0"/>
              <a:t>Power Electricity</a:t>
            </a:r>
            <a:endParaRPr lang="en-AU" dirty="0"/>
          </a:p>
          <a:p>
            <a:pPr lvl="1">
              <a:buFont typeface="Wingdings" panose="05000000000000000000" pitchFamily="2" charset="2"/>
              <a:buChar char="Ø"/>
            </a:pPr>
            <a:r>
              <a:rPr lang="en-AU" dirty="0"/>
              <a:t>Roads</a:t>
            </a:r>
          </a:p>
          <a:p>
            <a:pPr lvl="1">
              <a:buFont typeface="Wingdings" panose="05000000000000000000" pitchFamily="2" charset="2"/>
              <a:buChar char="Ø"/>
            </a:pPr>
            <a:r>
              <a:rPr lang="en-AU" dirty="0"/>
              <a:t>Water</a:t>
            </a:r>
          </a:p>
          <a:p>
            <a:pPr lvl="1">
              <a:buFont typeface="Wingdings" panose="05000000000000000000" pitchFamily="2" charset="2"/>
              <a:buChar char="Ø"/>
            </a:pPr>
            <a:r>
              <a:rPr lang="en-AU" dirty="0" smtClean="0"/>
              <a:t>Sewage</a:t>
            </a:r>
            <a:endParaRPr lang="en-AU" dirty="0"/>
          </a:p>
          <a:p>
            <a:endParaRPr lang="en-AU" dirty="0"/>
          </a:p>
        </p:txBody>
      </p:sp>
      <p:sp>
        <p:nvSpPr>
          <p:cNvPr id="10" name="Content Placeholder 9"/>
          <p:cNvSpPr txBox="1">
            <a:spLocks/>
          </p:cNvSpPr>
          <p:nvPr/>
        </p:nvSpPr>
        <p:spPr>
          <a:xfrm flipH="1">
            <a:off x="6096000" y="2338484"/>
            <a:ext cx="4464909" cy="4037882"/>
          </a:xfrm>
          <a:prstGeom prst="rect">
            <a:avLst/>
          </a:prstGeom>
          <a:solidFill>
            <a:schemeClr val="accent6">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dirty="0"/>
          </a:p>
          <a:p>
            <a:pPr marL="0" indent="0">
              <a:buNone/>
            </a:pPr>
            <a:r>
              <a:rPr lang="en-AU" dirty="0"/>
              <a:t>Materials</a:t>
            </a:r>
          </a:p>
          <a:p>
            <a:pPr marL="0" indent="0">
              <a:buNone/>
            </a:pPr>
            <a:r>
              <a:rPr lang="en-AU" dirty="0"/>
              <a:t>+</a:t>
            </a:r>
          </a:p>
          <a:p>
            <a:pPr marL="0" indent="0">
              <a:buNone/>
            </a:pPr>
            <a:r>
              <a:rPr lang="en-AU" dirty="0"/>
              <a:t>Labour</a:t>
            </a:r>
          </a:p>
          <a:p>
            <a:pPr marL="0" indent="0">
              <a:buNone/>
            </a:pPr>
            <a:r>
              <a:rPr lang="en-AU" dirty="0"/>
              <a:t>+</a:t>
            </a:r>
          </a:p>
          <a:p>
            <a:pPr marL="0" indent="0">
              <a:buNone/>
            </a:pPr>
            <a:r>
              <a:rPr lang="en-AU" dirty="0"/>
              <a:t>Taxes</a:t>
            </a:r>
          </a:p>
        </p:txBody>
      </p:sp>
    </p:spTree>
    <p:extLst>
      <p:ext uri="{BB962C8B-B14F-4D97-AF65-F5344CB8AC3E}">
        <p14:creationId xmlns:p14="http://schemas.microsoft.com/office/powerpoint/2010/main" val="1109977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ED74C4-13EA-754A-8CDB-2258245604D6}" type="datetime4">
              <a:rPr lang="en-AU" smtClean="0"/>
              <a:pPr/>
              <a:t>26 November 2023</a:t>
            </a:fld>
            <a:endParaRPr lang="en-US"/>
          </a:p>
        </p:txBody>
      </p:sp>
      <p:sp>
        <p:nvSpPr>
          <p:cNvPr id="4" name="Footer Placeholder 3"/>
          <p:cNvSpPr>
            <a:spLocks noGrp="1"/>
          </p:cNvSpPr>
          <p:nvPr>
            <p:ph type="ftr" sz="quarter" idx="11"/>
          </p:nvPr>
        </p:nvSpPr>
        <p:spPr/>
        <p:txBody>
          <a:bodyPr/>
          <a:lstStyle/>
          <a:p>
            <a:r>
              <a:rPr lang="en-US"/>
              <a:t>Commercial in Confidence</a:t>
            </a:r>
          </a:p>
        </p:txBody>
      </p:sp>
      <p:sp>
        <p:nvSpPr>
          <p:cNvPr id="5" name="Slide Number Placeholder 4"/>
          <p:cNvSpPr>
            <a:spLocks noGrp="1"/>
          </p:cNvSpPr>
          <p:nvPr>
            <p:ph type="sldNum" sz="quarter" idx="12"/>
          </p:nvPr>
        </p:nvSpPr>
        <p:spPr/>
        <p:txBody>
          <a:bodyPr/>
          <a:lstStyle/>
          <a:p>
            <a:fld id="{D0BA8018-53CC-E048-A550-D420FD701F35}" type="slidenum">
              <a:rPr lang="en-US" smtClean="0"/>
              <a:pPr/>
              <a:t>14</a:t>
            </a:fld>
            <a:endParaRPr lang="en-US"/>
          </a:p>
        </p:txBody>
      </p:sp>
      <p:sp>
        <p:nvSpPr>
          <p:cNvPr id="6" name="Title 5"/>
          <p:cNvSpPr>
            <a:spLocks noGrp="1"/>
          </p:cNvSpPr>
          <p:nvPr>
            <p:ph type="title"/>
          </p:nvPr>
        </p:nvSpPr>
        <p:spPr/>
        <p:txBody>
          <a:bodyPr/>
          <a:lstStyle/>
          <a:p>
            <a:r>
              <a:rPr lang="en-AU" dirty="0"/>
              <a:t>Buying the HOUSE + LAND</a:t>
            </a:r>
          </a:p>
        </p:txBody>
      </p:sp>
      <p:sp>
        <p:nvSpPr>
          <p:cNvPr id="10" name="Content Placeholder 9"/>
          <p:cNvSpPr>
            <a:spLocks noGrp="1"/>
          </p:cNvSpPr>
          <p:nvPr>
            <p:ph idx="1"/>
          </p:nvPr>
        </p:nvSpPr>
        <p:spPr/>
        <p:txBody>
          <a:bodyPr/>
          <a:lstStyle/>
          <a:p>
            <a:pPr marL="0" indent="0">
              <a:buNone/>
            </a:pPr>
            <a:r>
              <a:rPr lang="en-AU" dirty="0"/>
              <a:t>EQUITY / MONEY SAVED			LOAN</a:t>
            </a:r>
          </a:p>
        </p:txBody>
      </p:sp>
      <p:sp>
        <p:nvSpPr>
          <p:cNvPr id="11" name="Content Placeholder 9"/>
          <p:cNvSpPr txBox="1">
            <a:spLocks/>
          </p:cNvSpPr>
          <p:nvPr/>
        </p:nvSpPr>
        <p:spPr>
          <a:xfrm flipH="1">
            <a:off x="527220" y="1992142"/>
            <a:ext cx="4464909" cy="4037882"/>
          </a:xfrm>
          <a:prstGeom prst="rect">
            <a:avLst/>
          </a:prstGeom>
          <a:solidFill>
            <a:schemeClr val="accent6">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dirty="0"/>
          </a:p>
          <a:p>
            <a:r>
              <a:rPr lang="en-AU" dirty="0"/>
              <a:t>Savings</a:t>
            </a:r>
          </a:p>
          <a:p>
            <a:r>
              <a:rPr lang="en-AU" dirty="0"/>
              <a:t>Superannuation or </a:t>
            </a:r>
          </a:p>
          <a:p>
            <a:r>
              <a:rPr lang="en-AU" dirty="0"/>
              <a:t>other Savings</a:t>
            </a:r>
          </a:p>
        </p:txBody>
      </p:sp>
      <p:sp>
        <p:nvSpPr>
          <p:cNvPr id="14" name="Content Placeholder 9"/>
          <p:cNvSpPr txBox="1">
            <a:spLocks/>
          </p:cNvSpPr>
          <p:nvPr/>
        </p:nvSpPr>
        <p:spPr>
          <a:xfrm flipH="1">
            <a:off x="6051720" y="1992142"/>
            <a:ext cx="4588477" cy="3972014"/>
          </a:xfrm>
          <a:prstGeom prst="rect">
            <a:avLst/>
          </a:prstGeom>
          <a:solidFill>
            <a:schemeClr val="accent6">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dirty="0"/>
          </a:p>
          <a:p>
            <a:pPr>
              <a:buFont typeface="Wingdings" panose="05000000000000000000" pitchFamily="2" charset="2"/>
              <a:buChar char="Ø"/>
            </a:pPr>
            <a:r>
              <a:rPr lang="en-AU" b="1" dirty="0"/>
              <a:t>Cost of Capital</a:t>
            </a:r>
          </a:p>
          <a:p>
            <a:pPr lvl="1"/>
            <a:r>
              <a:rPr lang="en-AU" dirty="0"/>
              <a:t>Credit Default</a:t>
            </a:r>
          </a:p>
          <a:p>
            <a:pPr lvl="1"/>
            <a:r>
              <a:rPr lang="en-AU" dirty="0"/>
              <a:t>Cost to Operate the Business</a:t>
            </a:r>
          </a:p>
          <a:p>
            <a:pPr>
              <a:buFont typeface="Wingdings" panose="05000000000000000000" pitchFamily="2" charset="2"/>
              <a:buChar char="Ø"/>
            </a:pPr>
            <a:r>
              <a:rPr lang="en-AU" b="1" dirty="0"/>
              <a:t>Borrowing Costs</a:t>
            </a:r>
          </a:p>
          <a:p>
            <a:pPr lvl="1"/>
            <a:r>
              <a:rPr lang="en-AU" dirty="0"/>
              <a:t>Saving</a:t>
            </a:r>
          </a:p>
          <a:p>
            <a:pPr lvl="1"/>
            <a:r>
              <a:rPr lang="en-AU" dirty="0"/>
              <a:t>Share Holders</a:t>
            </a:r>
          </a:p>
        </p:txBody>
      </p:sp>
    </p:spTree>
    <p:extLst>
      <p:ext uri="{BB962C8B-B14F-4D97-AF65-F5344CB8AC3E}">
        <p14:creationId xmlns:p14="http://schemas.microsoft.com/office/powerpoint/2010/main" val="3040331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Loan Amount is determined based on Taxable Salary.</a:t>
            </a:r>
          </a:p>
          <a:p>
            <a:r>
              <a:rPr lang="en-AU" dirty="0"/>
              <a:t>Repayments is maximum Percentage of Taxable Income, i.e. Salary + Taxable Allowance e.g. 30% maximum.</a:t>
            </a:r>
          </a:p>
          <a:p>
            <a:r>
              <a:rPr lang="en-AU" dirty="0"/>
              <a:t>Loan term is determined – Years to a defined Age say 65:</a:t>
            </a:r>
          </a:p>
          <a:p>
            <a:pPr lvl="1"/>
            <a:r>
              <a:rPr lang="en-AU" dirty="0"/>
              <a:t>35 year old = 30 years</a:t>
            </a:r>
          </a:p>
          <a:p>
            <a:pPr lvl="1"/>
            <a:r>
              <a:rPr lang="en-AU" dirty="0"/>
              <a:t>40 year old = 25 years</a:t>
            </a:r>
          </a:p>
          <a:p>
            <a:pPr lvl="1"/>
            <a:r>
              <a:rPr lang="en-AU" dirty="0"/>
              <a:t>Younger can borrow longer than older</a:t>
            </a:r>
          </a:p>
          <a:p>
            <a:r>
              <a:rPr lang="en-AU" dirty="0"/>
              <a:t>Interest Rate – Lower Interest Rates means more can be Borrowed.</a:t>
            </a:r>
          </a:p>
          <a:p>
            <a:r>
              <a:rPr lang="en-AU" dirty="0"/>
              <a:t>Maximum Loan Amount is limited to multiples of Equity, e.g. 4 time or 9 times.</a:t>
            </a:r>
          </a:p>
          <a:p>
            <a:endParaRPr lang="en-AU" dirty="0"/>
          </a:p>
        </p:txBody>
      </p:sp>
      <p:sp>
        <p:nvSpPr>
          <p:cNvPr id="3" name="Date Placeholder 2"/>
          <p:cNvSpPr>
            <a:spLocks noGrp="1"/>
          </p:cNvSpPr>
          <p:nvPr>
            <p:ph type="dt" sz="half" idx="10"/>
          </p:nvPr>
        </p:nvSpPr>
        <p:spPr/>
        <p:txBody>
          <a:bodyPr/>
          <a:lstStyle/>
          <a:p>
            <a:fld id="{24ED74C4-13EA-754A-8CDB-2258245604D6}" type="datetime4">
              <a:rPr lang="en-AU" smtClean="0"/>
              <a:pPr/>
              <a:t>26 November 2023</a:t>
            </a:fld>
            <a:endParaRPr lang="en-US"/>
          </a:p>
        </p:txBody>
      </p:sp>
      <p:sp>
        <p:nvSpPr>
          <p:cNvPr id="4" name="Footer Placeholder 3"/>
          <p:cNvSpPr>
            <a:spLocks noGrp="1"/>
          </p:cNvSpPr>
          <p:nvPr>
            <p:ph type="ftr" sz="quarter" idx="11"/>
          </p:nvPr>
        </p:nvSpPr>
        <p:spPr/>
        <p:txBody>
          <a:bodyPr/>
          <a:lstStyle/>
          <a:p>
            <a:r>
              <a:rPr lang="en-US"/>
              <a:t>Commercial in Confidence</a:t>
            </a:r>
          </a:p>
        </p:txBody>
      </p:sp>
      <p:sp>
        <p:nvSpPr>
          <p:cNvPr id="5" name="Slide Number Placeholder 4"/>
          <p:cNvSpPr>
            <a:spLocks noGrp="1"/>
          </p:cNvSpPr>
          <p:nvPr>
            <p:ph type="sldNum" sz="quarter" idx="12"/>
          </p:nvPr>
        </p:nvSpPr>
        <p:spPr/>
        <p:txBody>
          <a:bodyPr/>
          <a:lstStyle/>
          <a:p>
            <a:fld id="{D0BA8018-53CC-E048-A550-D420FD701F35}" type="slidenum">
              <a:rPr lang="en-US" smtClean="0"/>
              <a:pPr/>
              <a:t>15</a:t>
            </a:fld>
            <a:endParaRPr lang="en-US"/>
          </a:p>
        </p:txBody>
      </p:sp>
      <p:sp>
        <p:nvSpPr>
          <p:cNvPr id="6" name="Title 5"/>
          <p:cNvSpPr>
            <a:spLocks noGrp="1"/>
          </p:cNvSpPr>
          <p:nvPr>
            <p:ph type="title"/>
          </p:nvPr>
        </p:nvSpPr>
        <p:spPr/>
        <p:txBody>
          <a:bodyPr/>
          <a:lstStyle/>
          <a:p>
            <a:r>
              <a:rPr lang="en-AU" dirty="0"/>
              <a:t>Impact to an Individual for Borrowing</a:t>
            </a:r>
          </a:p>
        </p:txBody>
      </p:sp>
    </p:spTree>
    <p:extLst>
      <p:ext uri="{BB962C8B-B14F-4D97-AF65-F5344CB8AC3E}">
        <p14:creationId xmlns:p14="http://schemas.microsoft.com/office/powerpoint/2010/main" val="2644939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154392-6650-CF40-8A96-F1D069C92F53}"/>
              </a:ext>
            </a:extLst>
          </p:cNvPr>
          <p:cNvSpPr>
            <a:spLocks noGrp="1"/>
          </p:cNvSpPr>
          <p:nvPr>
            <p:ph type="title"/>
          </p:nvPr>
        </p:nvSpPr>
        <p:spPr/>
        <p:txBody>
          <a:bodyPr/>
          <a:lstStyle/>
          <a:p>
            <a:r>
              <a:rPr lang="en-US" dirty="0"/>
              <a:t>Advocacy areas – TAX, POLICY and PARTNERSHIPS</a:t>
            </a:r>
          </a:p>
        </p:txBody>
      </p:sp>
      <p:sp>
        <p:nvSpPr>
          <p:cNvPr id="5" name="Date Placeholder 4">
            <a:extLst>
              <a:ext uri="{FF2B5EF4-FFF2-40B4-BE49-F238E27FC236}">
                <a16:creationId xmlns:a16="http://schemas.microsoft.com/office/drawing/2014/main" id="{C914F069-05FB-7B4F-8006-3B938F3DE399}"/>
              </a:ext>
            </a:extLst>
          </p:cNvPr>
          <p:cNvSpPr>
            <a:spLocks noGrp="1"/>
          </p:cNvSpPr>
          <p:nvPr>
            <p:ph type="dt" sz="half" idx="10"/>
          </p:nvPr>
        </p:nvSpPr>
        <p:spPr/>
        <p:txBody>
          <a:bodyPr/>
          <a:lstStyle/>
          <a:p>
            <a:fld id="{31E3922C-F383-6A4A-A7B0-08A995EF4FE3}" type="datetime4">
              <a:rPr lang="en-AU" smtClean="0"/>
              <a:t>26 November 2023</a:t>
            </a:fld>
            <a:endParaRPr lang="en-US"/>
          </a:p>
        </p:txBody>
      </p:sp>
      <p:sp>
        <p:nvSpPr>
          <p:cNvPr id="7" name="Footer Placeholder 6">
            <a:extLst>
              <a:ext uri="{FF2B5EF4-FFF2-40B4-BE49-F238E27FC236}">
                <a16:creationId xmlns:a16="http://schemas.microsoft.com/office/drawing/2014/main" id="{EB19FE44-F6A8-0344-BC23-F2C97450FBFA}"/>
              </a:ext>
            </a:extLst>
          </p:cNvPr>
          <p:cNvSpPr>
            <a:spLocks noGrp="1"/>
          </p:cNvSpPr>
          <p:nvPr>
            <p:ph type="ftr" sz="quarter" idx="11"/>
          </p:nvPr>
        </p:nvSpPr>
        <p:spPr/>
        <p:txBody>
          <a:bodyPr/>
          <a:lstStyle/>
          <a:p>
            <a:r>
              <a:rPr lang="en-US"/>
              <a:t>Commercial in Confidence</a:t>
            </a:r>
          </a:p>
        </p:txBody>
      </p:sp>
      <p:sp>
        <p:nvSpPr>
          <p:cNvPr id="6" name="Slide Number Placeholder 5">
            <a:extLst>
              <a:ext uri="{FF2B5EF4-FFF2-40B4-BE49-F238E27FC236}">
                <a16:creationId xmlns:a16="http://schemas.microsoft.com/office/drawing/2014/main" id="{C5F21406-8AB1-AE43-B86A-9332C4A09A57}"/>
              </a:ext>
            </a:extLst>
          </p:cNvPr>
          <p:cNvSpPr>
            <a:spLocks noGrp="1"/>
          </p:cNvSpPr>
          <p:nvPr>
            <p:ph type="sldNum" sz="quarter" idx="12"/>
          </p:nvPr>
        </p:nvSpPr>
        <p:spPr/>
        <p:txBody>
          <a:bodyPr/>
          <a:lstStyle/>
          <a:p>
            <a:fld id="{D0BA8018-53CC-E048-A550-D420FD701F35}" type="slidenum">
              <a:rPr lang="en-US" smtClean="0"/>
              <a:pPr/>
              <a:t>16</a:t>
            </a:fld>
            <a:endParaRPr lang="en-US"/>
          </a:p>
        </p:txBody>
      </p:sp>
      <p:sp>
        <p:nvSpPr>
          <p:cNvPr id="9" name="Content Placeholder 8">
            <a:extLst>
              <a:ext uri="{FF2B5EF4-FFF2-40B4-BE49-F238E27FC236}">
                <a16:creationId xmlns:a16="http://schemas.microsoft.com/office/drawing/2014/main" id="{9C494CB7-F1A4-8645-B79E-7A5CD19C35C3}"/>
              </a:ext>
            </a:extLst>
          </p:cNvPr>
          <p:cNvSpPr>
            <a:spLocks noGrp="1"/>
          </p:cNvSpPr>
          <p:nvPr>
            <p:ph sz="quarter" idx="15"/>
          </p:nvPr>
        </p:nvSpPr>
        <p:spPr/>
        <p:txBody>
          <a:bodyPr>
            <a:normAutofit fontScale="77500" lnSpcReduction="20000"/>
          </a:bodyPr>
          <a:lstStyle/>
          <a:p>
            <a:r>
              <a:rPr lang="en-US" altLang="ko-KR" dirty="0">
                <a:latin typeface="Arial" pitchFamily="34" charset="0"/>
                <a:cs typeface="Arial" pitchFamily="34" charset="0"/>
              </a:rPr>
              <a:t>There is no simple way for the Fund to supply housing. </a:t>
            </a:r>
          </a:p>
          <a:p>
            <a:endParaRPr lang="en-US" altLang="ko-KR" dirty="0">
              <a:latin typeface="Arial" pitchFamily="34" charset="0"/>
              <a:cs typeface="Arial" pitchFamily="34" charset="0"/>
            </a:endParaRPr>
          </a:p>
          <a:p>
            <a:r>
              <a:rPr lang="en-US" altLang="ko-KR" dirty="0">
                <a:latin typeface="Arial" pitchFamily="34" charset="0"/>
                <a:cs typeface="Arial" pitchFamily="34" charset="0"/>
              </a:rPr>
              <a:t>There are many ways we can service our members through continuing to advocate for reforms that will help them achieve housing. </a:t>
            </a:r>
          </a:p>
          <a:p>
            <a:endParaRPr lang="en-US" altLang="ko-KR" dirty="0">
              <a:latin typeface="Arial" pitchFamily="34" charset="0"/>
              <a:cs typeface="Arial" pitchFamily="34" charset="0"/>
            </a:endParaRPr>
          </a:p>
          <a:p>
            <a:r>
              <a:rPr lang="en-US" altLang="ko-KR" dirty="0">
                <a:latin typeface="Arial" pitchFamily="34" charset="0"/>
                <a:cs typeface="Arial" pitchFamily="34" charset="0"/>
              </a:rPr>
              <a:t>The NSL team are committed to continue to work on Policy Advocacy for the benefit of members.</a:t>
            </a:r>
          </a:p>
          <a:p>
            <a:endParaRPr lang="en-US" dirty="0"/>
          </a:p>
        </p:txBody>
      </p:sp>
      <p:sp>
        <p:nvSpPr>
          <p:cNvPr id="2" name="Content Placeholder 1"/>
          <p:cNvSpPr>
            <a:spLocks noGrp="1"/>
          </p:cNvSpPr>
          <p:nvPr>
            <p:ph sz="quarter" idx="16"/>
          </p:nvPr>
        </p:nvSpPr>
        <p:spPr>
          <a:xfrm>
            <a:off x="492210" y="1628062"/>
            <a:ext cx="7661189" cy="4591506"/>
          </a:xfrm>
        </p:spPr>
        <p:txBody>
          <a:bodyPr>
            <a:normAutofit fontScale="70000" lnSpcReduction="20000"/>
          </a:bodyPr>
          <a:lstStyle/>
          <a:p>
            <a:pPr marL="342900" lvl="0" indent="-342900">
              <a:lnSpc>
                <a:spcPct val="107000"/>
              </a:lnSpc>
              <a:spcAft>
                <a:spcPts val="3000"/>
              </a:spcAft>
              <a:buFont typeface="+mj-lt"/>
              <a:buAutoNum type="arabicPeriod"/>
            </a:pPr>
            <a:r>
              <a:rPr lang="en-US" sz="3200" dirty="0">
                <a:solidFill>
                  <a:schemeClr val="tx2"/>
                </a:solidFill>
                <a:ea typeface="Calibri" panose="020F0502020204030204" pitchFamily="34" charset="0"/>
                <a:cs typeface="Times New Roman" panose="02020603050405020304" pitchFamily="18" charset="0"/>
              </a:rPr>
              <a:t>SOE ownership potential – synergies or potential to lower cost of development infrastructure</a:t>
            </a:r>
          </a:p>
          <a:p>
            <a:pPr marL="342900" lvl="0" indent="-342900">
              <a:lnSpc>
                <a:spcPct val="107000"/>
              </a:lnSpc>
              <a:spcAft>
                <a:spcPts val="3000"/>
              </a:spcAft>
              <a:buFont typeface="+mj-lt"/>
              <a:buAutoNum type="arabicPeriod"/>
            </a:pPr>
            <a:r>
              <a:rPr lang="en-AU" sz="3200" dirty="0">
                <a:solidFill>
                  <a:schemeClr val="tx2"/>
                </a:solidFill>
                <a:ea typeface="Calibri" panose="020F0502020204030204" pitchFamily="34" charset="0"/>
                <a:cs typeface="Times New Roman" panose="02020603050405020304" pitchFamily="18" charset="0"/>
              </a:rPr>
              <a:t>Working with Treasury about Tax, Super reforms</a:t>
            </a:r>
          </a:p>
          <a:p>
            <a:pPr marL="342900" lvl="0" indent="-342900">
              <a:lnSpc>
                <a:spcPct val="107000"/>
              </a:lnSpc>
              <a:spcAft>
                <a:spcPts val="3000"/>
              </a:spcAft>
              <a:buFont typeface="+mj-lt"/>
              <a:buAutoNum type="arabicPeriod"/>
            </a:pPr>
            <a:r>
              <a:rPr lang="en-US" sz="3200" dirty="0">
                <a:solidFill>
                  <a:schemeClr val="tx2"/>
                </a:solidFill>
                <a:ea typeface="Calibri" panose="020F0502020204030204" pitchFamily="34" charset="0"/>
                <a:cs typeface="Times New Roman" panose="02020603050405020304" pitchFamily="18" charset="0"/>
              </a:rPr>
              <a:t>Advocacy to reduce, remove GST on housing materials and lower income taxes</a:t>
            </a:r>
          </a:p>
          <a:p>
            <a:pPr marL="342900" lvl="0" indent="-342900">
              <a:lnSpc>
                <a:spcPct val="107000"/>
              </a:lnSpc>
              <a:spcAft>
                <a:spcPts val="3000"/>
              </a:spcAft>
              <a:buFont typeface="+mj-lt"/>
              <a:buAutoNum type="arabicPeriod"/>
            </a:pPr>
            <a:r>
              <a:rPr lang="en-US" sz="3200" dirty="0">
                <a:solidFill>
                  <a:schemeClr val="tx2"/>
                </a:solidFill>
                <a:ea typeface="Calibri" panose="020F0502020204030204" pitchFamily="34" charset="0"/>
                <a:cs typeface="Times New Roman" panose="02020603050405020304" pitchFamily="18" charset="0"/>
              </a:rPr>
              <a:t>Super AND Housing   not    Super OR Housing</a:t>
            </a:r>
          </a:p>
          <a:p>
            <a:pPr marL="342900" lvl="0" indent="-342900">
              <a:lnSpc>
                <a:spcPct val="107000"/>
              </a:lnSpc>
              <a:spcAft>
                <a:spcPts val="3000"/>
              </a:spcAft>
              <a:buFont typeface="+mj-lt"/>
              <a:buAutoNum type="arabicPeriod"/>
            </a:pPr>
            <a:r>
              <a:rPr lang="en-US" sz="3200" dirty="0">
                <a:solidFill>
                  <a:schemeClr val="tx2"/>
                </a:solidFill>
                <a:ea typeface="Calibri" panose="020F0502020204030204" pitchFamily="34" charset="0"/>
                <a:cs typeface="Times New Roman" panose="02020603050405020304" pitchFamily="18" charset="0"/>
              </a:rPr>
              <a:t>Potential Investment in Developers or support to others</a:t>
            </a:r>
          </a:p>
          <a:p>
            <a:endParaRPr lang="en-AU" dirty="0"/>
          </a:p>
        </p:txBody>
      </p:sp>
    </p:spTree>
    <p:extLst>
      <p:ext uri="{BB962C8B-B14F-4D97-AF65-F5344CB8AC3E}">
        <p14:creationId xmlns:p14="http://schemas.microsoft.com/office/powerpoint/2010/main" val="1277836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Advocacy areas - LANDS</a:t>
            </a:r>
          </a:p>
        </p:txBody>
      </p:sp>
      <p:sp>
        <p:nvSpPr>
          <p:cNvPr id="3" name="Date Placeholder 2"/>
          <p:cNvSpPr>
            <a:spLocks noGrp="1"/>
          </p:cNvSpPr>
          <p:nvPr>
            <p:ph type="dt" sz="half" idx="10"/>
          </p:nvPr>
        </p:nvSpPr>
        <p:spPr/>
        <p:txBody>
          <a:bodyPr/>
          <a:lstStyle/>
          <a:p>
            <a:fld id="{5C65D608-41E8-5345-9567-0A82FF72F191}" type="datetime4">
              <a:rPr lang="en-AU" smtClean="0"/>
              <a:pPr/>
              <a:t>26 November 2023</a:t>
            </a:fld>
            <a:endParaRPr lang="en-US"/>
          </a:p>
        </p:txBody>
      </p:sp>
      <p:sp>
        <p:nvSpPr>
          <p:cNvPr id="4" name="Footer Placeholder 3"/>
          <p:cNvSpPr>
            <a:spLocks noGrp="1"/>
          </p:cNvSpPr>
          <p:nvPr>
            <p:ph type="ftr" sz="quarter" idx="11"/>
          </p:nvPr>
        </p:nvSpPr>
        <p:spPr/>
        <p:txBody>
          <a:bodyPr/>
          <a:lstStyle/>
          <a:p>
            <a:r>
              <a:rPr lang="en-US"/>
              <a:t>Commercial in Confidence</a:t>
            </a:r>
          </a:p>
        </p:txBody>
      </p:sp>
      <p:sp>
        <p:nvSpPr>
          <p:cNvPr id="5" name="Slide Number Placeholder 4"/>
          <p:cNvSpPr>
            <a:spLocks noGrp="1"/>
          </p:cNvSpPr>
          <p:nvPr>
            <p:ph type="sldNum" sz="quarter" idx="12"/>
          </p:nvPr>
        </p:nvSpPr>
        <p:spPr/>
        <p:txBody>
          <a:bodyPr/>
          <a:lstStyle/>
          <a:p>
            <a:fld id="{D0BA8018-53CC-E048-A550-D420FD701F35}" type="slidenum">
              <a:rPr lang="en-US" smtClean="0"/>
              <a:pPr/>
              <a:t>17</a:t>
            </a:fld>
            <a:endParaRPr lang="en-US"/>
          </a:p>
        </p:txBody>
      </p:sp>
      <p:sp>
        <p:nvSpPr>
          <p:cNvPr id="6" name="Content Placeholder 5"/>
          <p:cNvSpPr>
            <a:spLocks noGrp="1"/>
          </p:cNvSpPr>
          <p:nvPr>
            <p:ph sz="quarter" idx="15"/>
          </p:nvPr>
        </p:nvSpPr>
        <p:spPr>
          <a:xfrm>
            <a:off x="8503138" y="1628062"/>
            <a:ext cx="3047999" cy="4261109"/>
          </a:xfrm>
        </p:spPr>
        <p:txBody>
          <a:bodyPr>
            <a:normAutofit fontScale="85000" lnSpcReduction="20000"/>
          </a:bodyPr>
          <a:lstStyle/>
          <a:p>
            <a:r>
              <a:rPr lang="en-US" altLang="ko-KR" dirty="0">
                <a:latin typeface="Arial" pitchFamily="34" charset="0"/>
                <a:cs typeface="Arial" pitchFamily="34" charset="0"/>
              </a:rPr>
              <a:t>Having any Land gifted may be hard to obtain from the State.</a:t>
            </a:r>
          </a:p>
          <a:p>
            <a:endParaRPr lang="en-US" altLang="ko-KR" dirty="0">
              <a:latin typeface="Arial" pitchFamily="34" charset="0"/>
              <a:cs typeface="Arial" pitchFamily="34" charset="0"/>
            </a:endParaRPr>
          </a:p>
          <a:p>
            <a:r>
              <a:rPr lang="en-US" altLang="ko-KR" dirty="0">
                <a:latin typeface="Arial" pitchFamily="34" charset="0"/>
                <a:cs typeface="Arial" pitchFamily="34" charset="0"/>
              </a:rPr>
              <a:t>The concept of apartments in high rise with legal title to the owners is something that is not typically done in PNG.</a:t>
            </a:r>
          </a:p>
          <a:p>
            <a:endParaRPr lang="en-US" altLang="ko-KR" dirty="0">
              <a:latin typeface="Arial" pitchFamily="34" charset="0"/>
              <a:cs typeface="Arial" pitchFamily="34" charset="0"/>
            </a:endParaRPr>
          </a:p>
          <a:p>
            <a:r>
              <a:rPr lang="en-US" altLang="ko-KR" dirty="0">
                <a:latin typeface="Arial" pitchFamily="34" charset="0"/>
                <a:cs typeface="Arial" pitchFamily="34" charset="0"/>
              </a:rPr>
              <a:t>Does high density living be consider suitable considering the PNG’s community based culture</a:t>
            </a:r>
          </a:p>
          <a:p>
            <a:endParaRPr lang="en-AU" dirty="0"/>
          </a:p>
        </p:txBody>
      </p:sp>
      <p:sp>
        <p:nvSpPr>
          <p:cNvPr id="7" name="Content Placeholder 6"/>
          <p:cNvSpPr>
            <a:spLocks noGrp="1"/>
          </p:cNvSpPr>
          <p:nvPr>
            <p:ph sz="quarter" idx="16"/>
          </p:nvPr>
        </p:nvSpPr>
        <p:spPr>
          <a:xfrm>
            <a:off x="492210" y="1628061"/>
            <a:ext cx="7201931" cy="4632695"/>
          </a:xfrm>
        </p:spPr>
        <p:txBody>
          <a:bodyPr>
            <a:normAutofit fontScale="55000" lnSpcReduction="20000"/>
          </a:bodyPr>
          <a:lstStyle/>
          <a:p>
            <a:pPr marL="457200" lvl="0" indent="-457200">
              <a:lnSpc>
                <a:spcPct val="107000"/>
              </a:lnSpc>
              <a:spcAft>
                <a:spcPts val="3000"/>
              </a:spcAft>
              <a:buFont typeface="+mj-lt"/>
              <a:buAutoNum type="arabicPeriod"/>
            </a:pPr>
            <a:r>
              <a:rPr lang="en-US" sz="3600" dirty="0">
                <a:solidFill>
                  <a:schemeClr val="tx2"/>
                </a:solidFill>
                <a:ea typeface="Calibri" panose="020F0502020204030204" pitchFamily="34" charset="0"/>
                <a:cs typeface="Times New Roman" panose="02020603050405020304" pitchFamily="18" charset="0"/>
              </a:rPr>
              <a:t>Support for Customary Land conversion</a:t>
            </a:r>
          </a:p>
          <a:p>
            <a:pPr marL="457200" lvl="0" indent="-457200">
              <a:lnSpc>
                <a:spcPct val="107000"/>
              </a:lnSpc>
              <a:spcAft>
                <a:spcPts val="3000"/>
              </a:spcAft>
              <a:buFont typeface="+mj-lt"/>
              <a:buAutoNum type="arabicPeriod"/>
            </a:pPr>
            <a:r>
              <a:rPr lang="en-US" sz="3600" dirty="0">
                <a:solidFill>
                  <a:schemeClr val="tx2"/>
                </a:solidFill>
                <a:ea typeface="Calibri" panose="020F0502020204030204" pitchFamily="34" charset="0"/>
                <a:cs typeface="Times New Roman" panose="02020603050405020304" pitchFamily="18" charset="0"/>
              </a:rPr>
              <a:t>Strata Title to allow multi story developments to occur more easily</a:t>
            </a:r>
          </a:p>
          <a:p>
            <a:pPr marL="457200" lvl="0" indent="-457200">
              <a:lnSpc>
                <a:spcPct val="107000"/>
              </a:lnSpc>
              <a:spcAft>
                <a:spcPts val="3000"/>
              </a:spcAft>
              <a:buFont typeface="+mj-lt"/>
              <a:buAutoNum type="arabicPeriod"/>
            </a:pPr>
            <a:r>
              <a:rPr lang="en-US" sz="3600" dirty="0">
                <a:solidFill>
                  <a:schemeClr val="tx2"/>
                </a:solidFill>
                <a:ea typeface="Calibri" panose="020F0502020204030204" pitchFamily="34" charset="0"/>
                <a:cs typeface="Times New Roman" panose="02020603050405020304" pitchFamily="18" charset="0"/>
              </a:rPr>
              <a:t>Allowing Real Estate Investment Trust REITS so as to allow others to create and to allow recycling of Capital </a:t>
            </a:r>
          </a:p>
          <a:p>
            <a:pPr marL="457200" lvl="0" indent="-457200">
              <a:lnSpc>
                <a:spcPct val="107000"/>
              </a:lnSpc>
              <a:spcAft>
                <a:spcPts val="3000"/>
              </a:spcAft>
              <a:buFont typeface="+mj-lt"/>
              <a:buAutoNum type="arabicPeriod"/>
            </a:pPr>
            <a:r>
              <a:rPr lang="en-US" sz="3600" dirty="0">
                <a:solidFill>
                  <a:schemeClr val="tx2"/>
                </a:solidFill>
                <a:ea typeface="Calibri" panose="020F0502020204030204" pitchFamily="34" charset="0"/>
                <a:cs typeface="Times New Roman" panose="02020603050405020304" pitchFamily="18" charset="0"/>
              </a:rPr>
              <a:t>Improvements in the Lands department about ownership and speed to generate Titles</a:t>
            </a:r>
          </a:p>
          <a:p>
            <a:pPr marL="457200" lvl="0" indent="-457200">
              <a:lnSpc>
                <a:spcPct val="107000"/>
              </a:lnSpc>
              <a:spcAft>
                <a:spcPts val="3000"/>
              </a:spcAft>
              <a:buFont typeface="+mj-lt"/>
              <a:buAutoNum type="arabicPeriod"/>
            </a:pPr>
            <a:r>
              <a:rPr lang="en-US" sz="3600" dirty="0">
                <a:solidFill>
                  <a:schemeClr val="tx2"/>
                </a:solidFill>
                <a:ea typeface="Calibri" panose="020F0502020204030204" pitchFamily="34" charset="0"/>
                <a:cs typeface="Times New Roman" panose="02020603050405020304" pitchFamily="18" charset="0"/>
              </a:rPr>
              <a:t>Informal Settlements</a:t>
            </a:r>
          </a:p>
          <a:p>
            <a:endParaRPr lang="en-AU" dirty="0"/>
          </a:p>
        </p:txBody>
      </p:sp>
    </p:spTree>
    <p:extLst>
      <p:ext uri="{BB962C8B-B14F-4D97-AF65-F5344CB8AC3E}">
        <p14:creationId xmlns:p14="http://schemas.microsoft.com/office/powerpoint/2010/main" val="1192338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154392-6650-CF40-8A96-F1D069C92F53}"/>
              </a:ext>
            </a:extLst>
          </p:cNvPr>
          <p:cNvSpPr>
            <a:spLocks noGrp="1"/>
          </p:cNvSpPr>
          <p:nvPr>
            <p:ph type="title"/>
          </p:nvPr>
        </p:nvSpPr>
        <p:spPr/>
        <p:txBody>
          <a:bodyPr/>
          <a:lstStyle/>
          <a:p>
            <a:r>
              <a:rPr lang="en-US" dirty="0"/>
              <a:t>9 Mile</a:t>
            </a:r>
          </a:p>
        </p:txBody>
      </p:sp>
      <p:sp>
        <p:nvSpPr>
          <p:cNvPr id="5" name="Date Placeholder 4">
            <a:extLst>
              <a:ext uri="{FF2B5EF4-FFF2-40B4-BE49-F238E27FC236}">
                <a16:creationId xmlns:a16="http://schemas.microsoft.com/office/drawing/2014/main" id="{C914F069-05FB-7B4F-8006-3B938F3DE399}"/>
              </a:ext>
            </a:extLst>
          </p:cNvPr>
          <p:cNvSpPr>
            <a:spLocks noGrp="1"/>
          </p:cNvSpPr>
          <p:nvPr>
            <p:ph type="dt" sz="half" idx="10"/>
          </p:nvPr>
        </p:nvSpPr>
        <p:spPr/>
        <p:txBody>
          <a:bodyPr/>
          <a:lstStyle/>
          <a:p>
            <a:fld id="{31E3922C-F383-6A4A-A7B0-08A995EF4FE3}" type="datetime4">
              <a:rPr lang="en-AU" smtClean="0"/>
              <a:t>26 November 2023</a:t>
            </a:fld>
            <a:endParaRPr lang="en-US"/>
          </a:p>
        </p:txBody>
      </p:sp>
      <p:sp>
        <p:nvSpPr>
          <p:cNvPr id="7" name="Footer Placeholder 6">
            <a:extLst>
              <a:ext uri="{FF2B5EF4-FFF2-40B4-BE49-F238E27FC236}">
                <a16:creationId xmlns:a16="http://schemas.microsoft.com/office/drawing/2014/main" id="{EB19FE44-F6A8-0344-BC23-F2C97450FBFA}"/>
              </a:ext>
            </a:extLst>
          </p:cNvPr>
          <p:cNvSpPr>
            <a:spLocks noGrp="1"/>
          </p:cNvSpPr>
          <p:nvPr>
            <p:ph type="ftr" sz="quarter" idx="11"/>
          </p:nvPr>
        </p:nvSpPr>
        <p:spPr/>
        <p:txBody>
          <a:bodyPr/>
          <a:lstStyle/>
          <a:p>
            <a:r>
              <a:rPr lang="en-US"/>
              <a:t>Commercial in Confidence</a:t>
            </a:r>
          </a:p>
        </p:txBody>
      </p:sp>
      <p:sp>
        <p:nvSpPr>
          <p:cNvPr id="6" name="Slide Number Placeholder 5">
            <a:extLst>
              <a:ext uri="{FF2B5EF4-FFF2-40B4-BE49-F238E27FC236}">
                <a16:creationId xmlns:a16="http://schemas.microsoft.com/office/drawing/2014/main" id="{C5F21406-8AB1-AE43-B86A-9332C4A09A57}"/>
              </a:ext>
            </a:extLst>
          </p:cNvPr>
          <p:cNvSpPr>
            <a:spLocks noGrp="1"/>
          </p:cNvSpPr>
          <p:nvPr>
            <p:ph type="sldNum" sz="quarter" idx="12"/>
          </p:nvPr>
        </p:nvSpPr>
        <p:spPr/>
        <p:txBody>
          <a:bodyPr/>
          <a:lstStyle/>
          <a:p>
            <a:fld id="{D0BA8018-53CC-E048-A550-D420FD701F35}" type="slidenum">
              <a:rPr lang="en-US" smtClean="0"/>
              <a:pPr/>
              <a:t>18</a:t>
            </a:fld>
            <a:endParaRPr lang="en-US"/>
          </a:p>
        </p:txBody>
      </p:sp>
      <p:sp>
        <p:nvSpPr>
          <p:cNvPr id="9" name="Content Placeholder 8">
            <a:extLst>
              <a:ext uri="{FF2B5EF4-FFF2-40B4-BE49-F238E27FC236}">
                <a16:creationId xmlns:a16="http://schemas.microsoft.com/office/drawing/2014/main" id="{9C494CB7-F1A4-8645-B79E-7A5CD19C35C3}"/>
              </a:ext>
            </a:extLst>
          </p:cNvPr>
          <p:cNvSpPr>
            <a:spLocks noGrp="1"/>
          </p:cNvSpPr>
          <p:nvPr>
            <p:ph sz="quarter" idx="15"/>
          </p:nvPr>
        </p:nvSpPr>
        <p:spPr>
          <a:xfrm>
            <a:off x="8487509" y="1628062"/>
            <a:ext cx="2951716" cy="4261109"/>
          </a:xfrm>
        </p:spPr>
        <p:txBody>
          <a:bodyPr>
            <a:normAutofit fontScale="62500" lnSpcReduction="20000"/>
          </a:bodyPr>
          <a:lstStyle/>
          <a:p>
            <a:pPr marL="342900" lvl="0" indent="-342900">
              <a:lnSpc>
                <a:spcPct val="107000"/>
              </a:lnSpc>
              <a:spcAft>
                <a:spcPts val="3000"/>
              </a:spcAft>
            </a:pPr>
            <a:r>
              <a:rPr lang="en-US" dirty="0">
                <a:ea typeface="Calibri" panose="020F0502020204030204" pitchFamily="34" charset="0"/>
                <a:cs typeface="Times New Roman" panose="02020603050405020304" pitchFamily="18" charset="0"/>
              </a:rPr>
              <a:t>Legal work continues to secure all 4 blocks under NSL title</a:t>
            </a:r>
          </a:p>
          <a:p>
            <a:pPr marL="342900" lvl="0" indent="-342900">
              <a:lnSpc>
                <a:spcPct val="107000"/>
              </a:lnSpc>
              <a:spcAft>
                <a:spcPts val="3000"/>
              </a:spcAft>
            </a:pPr>
            <a:r>
              <a:rPr lang="en-US" dirty="0">
                <a:ea typeface="Calibri" panose="020F0502020204030204" pitchFamily="34" charset="0"/>
                <a:cs typeface="Times New Roman" panose="02020603050405020304" pitchFamily="18" charset="0"/>
              </a:rPr>
              <a:t>Exploring how to proceed with development</a:t>
            </a:r>
          </a:p>
          <a:p>
            <a:pPr marL="342900" lvl="0" indent="-342900">
              <a:lnSpc>
                <a:spcPct val="107000"/>
              </a:lnSpc>
              <a:spcAft>
                <a:spcPts val="3000"/>
              </a:spcAft>
            </a:pPr>
            <a:r>
              <a:rPr lang="en-US" dirty="0">
                <a:ea typeface="Calibri" panose="020F0502020204030204" pitchFamily="34" charset="0"/>
                <a:cs typeface="Times New Roman" panose="02020603050405020304" pitchFamily="18" charset="0"/>
              </a:rPr>
              <a:t>Need to determine viability based on site issues and strengths</a:t>
            </a:r>
          </a:p>
          <a:p>
            <a:pPr marL="342900" lvl="0" indent="-342900">
              <a:lnSpc>
                <a:spcPct val="107000"/>
              </a:lnSpc>
              <a:spcAft>
                <a:spcPts val="3000"/>
              </a:spcAft>
            </a:pPr>
            <a:r>
              <a:rPr lang="en-US" dirty="0">
                <a:ea typeface="Calibri" panose="020F0502020204030204" pitchFamily="34" charset="0"/>
                <a:cs typeface="Times New Roman" panose="02020603050405020304" pitchFamily="18" charset="0"/>
              </a:rPr>
              <a:t>Project initiation has commenced to determine financial feasibility</a:t>
            </a:r>
            <a:r>
              <a:rPr lang="en-US" sz="2800" dirty="0">
                <a:ea typeface="Calibri" panose="020F0502020204030204" pitchFamily="34" charset="0"/>
                <a:cs typeface="Times New Roman" panose="02020603050405020304" pitchFamily="18" charset="0"/>
              </a:rPr>
              <a:t>. </a:t>
            </a:r>
          </a:p>
          <a:p>
            <a:endParaRPr lang="en-US" dirty="0"/>
          </a:p>
        </p:txBody>
      </p:sp>
      <p:pic>
        <p:nvPicPr>
          <p:cNvPr id="11" name="Content Placeholder 6"/>
          <p:cNvPicPr>
            <a:picLocks noGrp="1"/>
          </p:cNvPicPr>
          <p:nvPr>
            <p:ph sz="quarter" idx="16"/>
          </p:nvPr>
        </p:nvPicPr>
        <p:blipFill>
          <a:blip r:embed="rId2"/>
          <a:stretch>
            <a:fillRect/>
          </a:stretch>
        </p:blipFill>
        <p:spPr>
          <a:xfrm>
            <a:off x="686177" y="1628775"/>
            <a:ext cx="7273171" cy="4260850"/>
          </a:xfrm>
          <a:prstGeom prst="rect">
            <a:avLst/>
          </a:prstGeom>
        </p:spPr>
      </p:pic>
    </p:spTree>
    <p:extLst>
      <p:ext uri="{BB962C8B-B14F-4D97-AF65-F5344CB8AC3E}">
        <p14:creationId xmlns:p14="http://schemas.microsoft.com/office/powerpoint/2010/main" val="1079090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Employer and Employees need to agree to the Salary redirection (Accord) </a:t>
            </a:r>
          </a:p>
          <a:p>
            <a:endParaRPr lang="en-US" dirty="0" smtClean="0"/>
          </a:p>
          <a:p>
            <a:r>
              <a:rPr lang="en-US" dirty="0" smtClean="0"/>
              <a:t>Minor variation to Super Laws to allow Employer Additional Contributions (Salary Sacrifice) to be eligible for Housing Deposits </a:t>
            </a:r>
          </a:p>
          <a:p>
            <a:endParaRPr lang="en-US" dirty="0" smtClean="0"/>
          </a:p>
          <a:p>
            <a:r>
              <a:rPr lang="en-US" dirty="0" smtClean="0"/>
              <a:t>Transition laws for withdrawal amounts to change over from Housing Advance to First Home Savings Scheme</a:t>
            </a:r>
          </a:p>
          <a:p>
            <a:endParaRPr lang="en-US" dirty="0" smtClean="0"/>
          </a:p>
          <a:p>
            <a:r>
              <a:rPr lang="en-US" dirty="0" smtClean="0"/>
              <a:t>Taxation Investment Concessions to be agreed </a:t>
            </a:r>
          </a:p>
          <a:p>
            <a:endParaRPr lang="en-US" dirty="0" smtClean="0"/>
          </a:p>
          <a:p>
            <a:r>
              <a:rPr lang="en-US" dirty="0" smtClean="0"/>
              <a:t>Salary Concessions to be agreed up from 15% to 18.4% (8.4% Super plus 10% for House)</a:t>
            </a:r>
            <a:endParaRPr lang="en-US" dirty="0"/>
          </a:p>
        </p:txBody>
      </p:sp>
      <p:sp>
        <p:nvSpPr>
          <p:cNvPr id="3" name="Date Placeholder 2"/>
          <p:cNvSpPr>
            <a:spLocks noGrp="1"/>
          </p:cNvSpPr>
          <p:nvPr>
            <p:ph type="dt" sz="half" idx="10"/>
          </p:nvPr>
        </p:nvSpPr>
        <p:spPr/>
        <p:txBody>
          <a:bodyPr/>
          <a:lstStyle/>
          <a:p>
            <a:fld id="{24ED74C4-13EA-754A-8CDB-2258245604D6}" type="datetime4">
              <a:rPr lang="en-AU" smtClean="0"/>
              <a:pPr/>
              <a:t>27 November 2023</a:t>
            </a:fld>
            <a:endParaRPr lang="en-US"/>
          </a:p>
        </p:txBody>
      </p:sp>
      <p:sp>
        <p:nvSpPr>
          <p:cNvPr id="4" name="Footer Placeholder 3"/>
          <p:cNvSpPr>
            <a:spLocks noGrp="1"/>
          </p:cNvSpPr>
          <p:nvPr>
            <p:ph type="ftr" sz="quarter" idx="11"/>
          </p:nvPr>
        </p:nvSpPr>
        <p:spPr/>
        <p:txBody>
          <a:bodyPr/>
          <a:lstStyle/>
          <a:p>
            <a:r>
              <a:rPr lang="en-US" smtClean="0"/>
              <a:t>Commercial in Confidence</a:t>
            </a:r>
            <a:endParaRPr lang="en-US"/>
          </a:p>
        </p:txBody>
      </p:sp>
      <p:sp>
        <p:nvSpPr>
          <p:cNvPr id="5" name="Slide Number Placeholder 4"/>
          <p:cNvSpPr>
            <a:spLocks noGrp="1"/>
          </p:cNvSpPr>
          <p:nvPr>
            <p:ph type="sldNum" sz="quarter" idx="12"/>
          </p:nvPr>
        </p:nvSpPr>
        <p:spPr/>
        <p:txBody>
          <a:bodyPr/>
          <a:lstStyle/>
          <a:p>
            <a:fld id="{D0BA8018-53CC-E048-A550-D420FD701F35}" type="slidenum">
              <a:rPr lang="en-US" smtClean="0"/>
              <a:pPr/>
              <a:t>19</a:t>
            </a:fld>
            <a:endParaRPr lang="en-US"/>
          </a:p>
        </p:txBody>
      </p:sp>
      <p:sp>
        <p:nvSpPr>
          <p:cNvPr id="6" name="Title 5"/>
          <p:cNvSpPr>
            <a:spLocks noGrp="1"/>
          </p:cNvSpPr>
          <p:nvPr>
            <p:ph type="title"/>
          </p:nvPr>
        </p:nvSpPr>
        <p:spPr/>
        <p:txBody>
          <a:bodyPr/>
          <a:lstStyle/>
          <a:p>
            <a:r>
              <a:rPr lang="en-US" dirty="0" smtClean="0"/>
              <a:t>What is required to make this happen</a:t>
            </a:r>
            <a:endParaRPr lang="en-US" dirty="0"/>
          </a:p>
        </p:txBody>
      </p:sp>
    </p:spTree>
    <p:extLst>
      <p:ext uri="{BB962C8B-B14F-4D97-AF65-F5344CB8AC3E}">
        <p14:creationId xmlns:p14="http://schemas.microsoft.com/office/powerpoint/2010/main" val="1026547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7866D5D-DA3A-614C-B376-AD62BD03DF19}"/>
              </a:ext>
            </a:extLst>
          </p:cNvPr>
          <p:cNvSpPr>
            <a:spLocks noGrp="1"/>
          </p:cNvSpPr>
          <p:nvPr>
            <p:ph type="dt" sz="half" idx="10"/>
          </p:nvPr>
        </p:nvSpPr>
        <p:spPr/>
        <p:txBody>
          <a:bodyPr/>
          <a:lstStyle/>
          <a:p>
            <a:fld id="{24ED74C4-13EA-754A-8CDB-2258245604D6}" type="datetime4">
              <a:rPr lang="en-AU" smtClean="0"/>
              <a:pPr/>
              <a:t>26 November 2023</a:t>
            </a:fld>
            <a:endParaRPr lang="en-US"/>
          </a:p>
        </p:txBody>
      </p:sp>
      <p:sp>
        <p:nvSpPr>
          <p:cNvPr id="6" name="Title 5">
            <a:extLst>
              <a:ext uri="{FF2B5EF4-FFF2-40B4-BE49-F238E27FC236}">
                <a16:creationId xmlns:a16="http://schemas.microsoft.com/office/drawing/2014/main" id="{ED16C4DB-C5AB-DD44-BC6C-18056D605DA8}"/>
              </a:ext>
            </a:extLst>
          </p:cNvPr>
          <p:cNvSpPr>
            <a:spLocks noGrp="1"/>
          </p:cNvSpPr>
          <p:nvPr>
            <p:ph type="title"/>
          </p:nvPr>
        </p:nvSpPr>
        <p:spPr/>
        <p:txBody>
          <a:bodyPr/>
          <a:lstStyle/>
          <a:p>
            <a:r>
              <a:rPr lang="en-US" dirty="0"/>
              <a:t>Facilitating housing in PNG</a:t>
            </a:r>
          </a:p>
        </p:txBody>
      </p:sp>
      <p:sp>
        <p:nvSpPr>
          <p:cNvPr id="7" name="Rectangle 6"/>
          <p:cNvSpPr/>
          <p:nvPr/>
        </p:nvSpPr>
        <p:spPr>
          <a:xfrm>
            <a:off x="1332632" y="3112617"/>
            <a:ext cx="885825" cy="1201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47775" y="1492557"/>
            <a:ext cx="3429000" cy="615553"/>
          </a:xfrm>
          <a:prstGeom prst="rect">
            <a:avLst/>
          </a:prstGeom>
          <a:noFill/>
        </p:spPr>
        <p:txBody>
          <a:bodyPr wrap="square" rtlCol="0">
            <a:spAutoFit/>
          </a:bodyPr>
          <a:lstStyle/>
          <a:p>
            <a:pPr algn="ctr"/>
            <a:r>
              <a:rPr lang="en-US" sz="3400" dirty="0"/>
              <a:t>Superannuation</a:t>
            </a:r>
          </a:p>
        </p:txBody>
      </p:sp>
      <p:sp>
        <p:nvSpPr>
          <p:cNvPr id="11" name="TextBox 10"/>
          <p:cNvSpPr txBox="1"/>
          <p:nvPr/>
        </p:nvSpPr>
        <p:spPr>
          <a:xfrm>
            <a:off x="1294532" y="3575415"/>
            <a:ext cx="990599" cy="307777"/>
          </a:xfrm>
          <a:prstGeom prst="rect">
            <a:avLst/>
          </a:prstGeom>
          <a:noFill/>
        </p:spPr>
        <p:txBody>
          <a:bodyPr wrap="square" rtlCol="0">
            <a:spAutoFit/>
          </a:bodyPr>
          <a:lstStyle/>
          <a:p>
            <a:pPr algn="ctr"/>
            <a:r>
              <a:rPr lang="en-US" sz="1400" dirty="0">
                <a:solidFill>
                  <a:schemeClr val="bg1"/>
                </a:solidFill>
              </a:rPr>
              <a:t>8.4%</a:t>
            </a:r>
          </a:p>
        </p:txBody>
      </p:sp>
      <p:sp>
        <p:nvSpPr>
          <p:cNvPr id="12" name="Rectangle 11"/>
          <p:cNvSpPr/>
          <p:nvPr/>
        </p:nvSpPr>
        <p:spPr>
          <a:xfrm>
            <a:off x="2463018" y="3399679"/>
            <a:ext cx="885825" cy="910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410630" y="3594465"/>
            <a:ext cx="990599" cy="307777"/>
          </a:xfrm>
          <a:prstGeom prst="rect">
            <a:avLst/>
          </a:prstGeom>
          <a:noFill/>
        </p:spPr>
        <p:txBody>
          <a:bodyPr wrap="square" rtlCol="0">
            <a:spAutoFit/>
          </a:bodyPr>
          <a:lstStyle/>
          <a:p>
            <a:pPr algn="ctr"/>
            <a:r>
              <a:rPr lang="en-US" sz="1400" dirty="0">
                <a:solidFill>
                  <a:schemeClr val="bg1"/>
                </a:solidFill>
              </a:rPr>
              <a:t>6%</a:t>
            </a:r>
          </a:p>
        </p:txBody>
      </p:sp>
      <p:sp>
        <p:nvSpPr>
          <p:cNvPr id="15" name="Rectangle 14"/>
          <p:cNvSpPr/>
          <p:nvPr/>
        </p:nvSpPr>
        <p:spPr>
          <a:xfrm>
            <a:off x="3595077" y="3004976"/>
            <a:ext cx="885825" cy="1306960"/>
          </a:xfrm>
          <a:prstGeom prst="rect">
            <a:avLst/>
          </a:prstGeom>
          <a:solidFill>
            <a:schemeClr val="accent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563413" y="3575415"/>
            <a:ext cx="990599" cy="307777"/>
          </a:xfrm>
          <a:prstGeom prst="rect">
            <a:avLst/>
          </a:prstGeom>
          <a:noFill/>
        </p:spPr>
        <p:txBody>
          <a:bodyPr wrap="square" rtlCol="0">
            <a:spAutoFit/>
          </a:bodyPr>
          <a:lstStyle/>
          <a:p>
            <a:pPr algn="ctr"/>
            <a:r>
              <a:rPr lang="en-US" sz="1400" dirty="0">
                <a:solidFill>
                  <a:schemeClr val="bg1"/>
                </a:solidFill>
              </a:rPr>
              <a:t>?</a:t>
            </a:r>
          </a:p>
        </p:txBody>
      </p:sp>
      <p:sp>
        <p:nvSpPr>
          <p:cNvPr id="17" name="Content Placeholder 1">
            <a:extLst>
              <a:ext uri="{FF2B5EF4-FFF2-40B4-BE49-F238E27FC236}">
                <a16:creationId xmlns:a16="http://schemas.microsoft.com/office/drawing/2014/main" id="{EBA858D5-4113-B945-B19D-3757DCB63E0B}"/>
              </a:ext>
            </a:extLst>
          </p:cNvPr>
          <p:cNvSpPr>
            <a:spLocks noGrp="1"/>
          </p:cNvSpPr>
          <p:nvPr>
            <p:ph sz="quarter" idx="4294967295"/>
          </p:nvPr>
        </p:nvSpPr>
        <p:spPr>
          <a:xfrm>
            <a:off x="1348593" y="4527915"/>
            <a:ext cx="3221380" cy="1714501"/>
          </a:xfrm>
          <a:prstGeom prst="rect">
            <a:avLst/>
          </a:prstGeom>
        </p:spPr>
        <p:txBody>
          <a:bodyPr>
            <a:normAutofit/>
          </a:bodyPr>
          <a:lstStyle/>
          <a:p>
            <a:pPr marL="0" indent="0">
              <a:lnSpc>
                <a:spcPct val="120000"/>
              </a:lnSpc>
              <a:buNone/>
            </a:pPr>
            <a:r>
              <a:rPr lang="en-AU" altLang="en-US" sz="1500" dirty="0">
                <a:cs typeface="Arial" panose="020B0604020202020204" pitchFamily="34" charset="0"/>
              </a:rPr>
              <a:t>The primary objective of Superannuation is to create wealth for members to enjoy a reasonable standard of living after retirement.</a:t>
            </a:r>
            <a:endParaRPr lang="en-US" altLang="en-US" sz="1500" dirty="0">
              <a:cs typeface="Arial" panose="020B0604020202020204" pitchFamily="34" charset="0"/>
            </a:endParaRPr>
          </a:p>
        </p:txBody>
      </p:sp>
      <p:cxnSp>
        <p:nvCxnSpPr>
          <p:cNvPr id="19" name="Straight Connector 18"/>
          <p:cNvCxnSpPr/>
          <p:nvPr/>
        </p:nvCxnSpPr>
        <p:spPr>
          <a:xfrm>
            <a:off x="789707" y="4314079"/>
            <a:ext cx="4238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83614" y="2479356"/>
            <a:ext cx="1151105" cy="523220"/>
          </a:xfrm>
          <a:prstGeom prst="rect">
            <a:avLst/>
          </a:prstGeom>
          <a:noFill/>
        </p:spPr>
        <p:txBody>
          <a:bodyPr wrap="square" rtlCol="0">
            <a:spAutoFit/>
          </a:bodyPr>
          <a:lstStyle/>
          <a:p>
            <a:pPr algn="ctr"/>
            <a:r>
              <a:rPr lang="en-US" sz="1400" dirty="0"/>
              <a:t>Employer Contribution</a:t>
            </a:r>
          </a:p>
        </p:txBody>
      </p:sp>
      <p:sp>
        <p:nvSpPr>
          <p:cNvPr id="29" name="TextBox 28"/>
          <p:cNvSpPr txBox="1"/>
          <p:nvPr/>
        </p:nvSpPr>
        <p:spPr>
          <a:xfrm>
            <a:off x="2325194" y="2469832"/>
            <a:ext cx="1252539" cy="523220"/>
          </a:xfrm>
          <a:prstGeom prst="rect">
            <a:avLst/>
          </a:prstGeom>
          <a:noFill/>
        </p:spPr>
        <p:txBody>
          <a:bodyPr wrap="square" rtlCol="0">
            <a:spAutoFit/>
          </a:bodyPr>
          <a:lstStyle/>
          <a:p>
            <a:pPr algn="ctr"/>
            <a:r>
              <a:rPr lang="en-US" sz="1400" dirty="0"/>
              <a:t>Employee Contributions</a:t>
            </a:r>
          </a:p>
        </p:txBody>
      </p:sp>
      <p:sp>
        <p:nvSpPr>
          <p:cNvPr id="30" name="TextBox 29"/>
          <p:cNvSpPr txBox="1"/>
          <p:nvPr/>
        </p:nvSpPr>
        <p:spPr>
          <a:xfrm>
            <a:off x="3420569" y="2478674"/>
            <a:ext cx="1261226" cy="523220"/>
          </a:xfrm>
          <a:prstGeom prst="rect">
            <a:avLst/>
          </a:prstGeom>
          <a:noFill/>
        </p:spPr>
        <p:txBody>
          <a:bodyPr wrap="square" rtlCol="0">
            <a:spAutoFit/>
          </a:bodyPr>
          <a:lstStyle/>
          <a:p>
            <a:pPr algn="ctr"/>
            <a:r>
              <a:rPr lang="en-US" sz="1400" dirty="0"/>
              <a:t>Voluntary</a:t>
            </a:r>
          </a:p>
          <a:p>
            <a:pPr algn="ctr"/>
            <a:r>
              <a:rPr lang="en-US" sz="1400" dirty="0"/>
              <a:t>Contributions</a:t>
            </a:r>
          </a:p>
        </p:txBody>
      </p:sp>
    </p:spTree>
    <p:extLst>
      <p:ext uri="{BB962C8B-B14F-4D97-AF65-F5344CB8AC3E}">
        <p14:creationId xmlns:p14="http://schemas.microsoft.com/office/powerpoint/2010/main" val="2868491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200E7-D4CD-9C46-9875-44AEE81A929C}"/>
              </a:ext>
            </a:extLst>
          </p:cNvPr>
          <p:cNvSpPr>
            <a:spLocks noGrp="1"/>
          </p:cNvSpPr>
          <p:nvPr>
            <p:ph type="ctrTitle"/>
          </p:nvPr>
        </p:nvSpPr>
        <p:spPr/>
        <p:txBody>
          <a:bodyPr/>
          <a:lstStyle/>
          <a:p>
            <a:pPr algn="ctr"/>
            <a:r>
              <a:rPr lang="en-US" dirty="0"/>
              <a:t>Thank You</a:t>
            </a:r>
          </a:p>
        </p:txBody>
      </p:sp>
      <p:sp>
        <p:nvSpPr>
          <p:cNvPr id="3" name="Subtitle 2">
            <a:extLst>
              <a:ext uri="{FF2B5EF4-FFF2-40B4-BE49-F238E27FC236}">
                <a16:creationId xmlns:a16="http://schemas.microsoft.com/office/drawing/2014/main" id="{4A74CCD6-CD31-7341-8AA4-D33A2F49F3C7}"/>
              </a:ext>
            </a:extLst>
          </p:cNvPr>
          <p:cNvSpPr>
            <a:spLocks noGrp="1"/>
          </p:cNvSpPr>
          <p:nvPr>
            <p:ph type="subTitle" idx="1"/>
          </p:nvPr>
        </p:nvSpPr>
        <p:spPr/>
        <p:txBody>
          <a:bodyPr/>
          <a:lstStyle/>
          <a:p>
            <a:pPr marL="0" indent="0" algn="ctr">
              <a:buNone/>
            </a:pPr>
            <a:r>
              <a:rPr lang="en-US" dirty="0"/>
              <a:t> </a:t>
            </a:r>
          </a:p>
        </p:txBody>
      </p:sp>
      <p:sp>
        <p:nvSpPr>
          <p:cNvPr id="4" name="Date Placeholder 3">
            <a:extLst>
              <a:ext uri="{FF2B5EF4-FFF2-40B4-BE49-F238E27FC236}">
                <a16:creationId xmlns:a16="http://schemas.microsoft.com/office/drawing/2014/main" id="{588CE1C6-2A7A-AB44-A53B-26A34E680AAF}"/>
              </a:ext>
            </a:extLst>
          </p:cNvPr>
          <p:cNvSpPr>
            <a:spLocks noGrp="1"/>
          </p:cNvSpPr>
          <p:nvPr>
            <p:ph type="dt" sz="half" idx="10"/>
          </p:nvPr>
        </p:nvSpPr>
        <p:spPr/>
        <p:txBody>
          <a:bodyPr/>
          <a:lstStyle/>
          <a:p>
            <a:fld id="{ACCA3F1E-FB4F-A547-A12A-B298EBC3EAAF}" type="datetime4">
              <a:rPr lang="en-AU" smtClean="0"/>
              <a:t>26 November 2023</a:t>
            </a:fld>
            <a:endParaRPr lang="en-US"/>
          </a:p>
        </p:txBody>
      </p:sp>
      <p:sp>
        <p:nvSpPr>
          <p:cNvPr id="6" name="Footer Placeholder 5">
            <a:extLst>
              <a:ext uri="{FF2B5EF4-FFF2-40B4-BE49-F238E27FC236}">
                <a16:creationId xmlns:a16="http://schemas.microsoft.com/office/drawing/2014/main" id="{AC95C01E-799B-C048-8184-EAC790AC108F}"/>
              </a:ext>
            </a:extLst>
          </p:cNvPr>
          <p:cNvSpPr>
            <a:spLocks noGrp="1"/>
          </p:cNvSpPr>
          <p:nvPr>
            <p:ph type="ftr" sz="quarter" idx="11"/>
          </p:nvPr>
        </p:nvSpPr>
        <p:spPr/>
        <p:txBody>
          <a:bodyPr/>
          <a:lstStyle/>
          <a:p>
            <a:r>
              <a:rPr lang="en-US"/>
              <a:t>Commercial in Confidence</a:t>
            </a:r>
          </a:p>
        </p:txBody>
      </p:sp>
      <p:sp>
        <p:nvSpPr>
          <p:cNvPr id="5" name="Slide Number Placeholder 4">
            <a:extLst>
              <a:ext uri="{FF2B5EF4-FFF2-40B4-BE49-F238E27FC236}">
                <a16:creationId xmlns:a16="http://schemas.microsoft.com/office/drawing/2014/main" id="{5989A390-47E6-5645-852A-12DA0620F5C8}"/>
              </a:ext>
            </a:extLst>
          </p:cNvPr>
          <p:cNvSpPr>
            <a:spLocks noGrp="1"/>
          </p:cNvSpPr>
          <p:nvPr>
            <p:ph type="sldNum" sz="quarter" idx="12"/>
          </p:nvPr>
        </p:nvSpPr>
        <p:spPr/>
        <p:txBody>
          <a:bodyPr/>
          <a:lstStyle/>
          <a:p>
            <a:fld id="{D0BA8018-53CC-E048-A550-D420FD701F35}" type="slidenum">
              <a:rPr lang="en-US" smtClean="0"/>
              <a:t>20</a:t>
            </a:fld>
            <a:endParaRPr lang="en-US"/>
          </a:p>
        </p:txBody>
      </p:sp>
    </p:spTree>
    <p:extLst>
      <p:ext uri="{BB962C8B-B14F-4D97-AF65-F5344CB8AC3E}">
        <p14:creationId xmlns:p14="http://schemas.microsoft.com/office/powerpoint/2010/main" val="1385906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7866D5D-DA3A-614C-B376-AD62BD03DF19}"/>
              </a:ext>
            </a:extLst>
          </p:cNvPr>
          <p:cNvSpPr>
            <a:spLocks noGrp="1"/>
          </p:cNvSpPr>
          <p:nvPr>
            <p:ph type="dt" sz="half" idx="10"/>
          </p:nvPr>
        </p:nvSpPr>
        <p:spPr/>
        <p:txBody>
          <a:bodyPr/>
          <a:lstStyle/>
          <a:p>
            <a:fld id="{24ED74C4-13EA-754A-8CDB-2258245604D6}" type="datetime4">
              <a:rPr lang="en-AU" smtClean="0"/>
              <a:pPr/>
              <a:t>26 November 2023</a:t>
            </a:fld>
            <a:endParaRPr lang="en-US"/>
          </a:p>
        </p:txBody>
      </p:sp>
      <p:sp>
        <p:nvSpPr>
          <p:cNvPr id="6" name="Title 5">
            <a:extLst>
              <a:ext uri="{FF2B5EF4-FFF2-40B4-BE49-F238E27FC236}">
                <a16:creationId xmlns:a16="http://schemas.microsoft.com/office/drawing/2014/main" id="{ED16C4DB-C5AB-DD44-BC6C-18056D605DA8}"/>
              </a:ext>
            </a:extLst>
          </p:cNvPr>
          <p:cNvSpPr>
            <a:spLocks noGrp="1"/>
          </p:cNvSpPr>
          <p:nvPr>
            <p:ph type="title"/>
          </p:nvPr>
        </p:nvSpPr>
        <p:spPr/>
        <p:txBody>
          <a:bodyPr/>
          <a:lstStyle/>
          <a:p>
            <a:r>
              <a:rPr lang="en-US" dirty="0"/>
              <a:t>Facilitating housing in PNG</a:t>
            </a:r>
          </a:p>
        </p:txBody>
      </p:sp>
      <p:sp>
        <p:nvSpPr>
          <p:cNvPr id="7" name="Rectangle 6"/>
          <p:cNvSpPr/>
          <p:nvPr/>
        </p:nvSpPr>
        <p:spPr>
          <a:xfrm>
            <a:off x="1332632" y="3112617"/>
            <a:ext cx="885825" cy="1201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47775" y="1492557"/>
            <a:ext cx="3429000" cy="615553"/>
          </a:xfrm>
          <a:prstGeom prst="rect">
            <a:avLst/>
          </a:prstGeom>
          <a:noFill/>
        </p:spPr>
        <p:txBody>
          <a:bodyPr wrap="square" rtlCol="0">
            <a:spAutoFit/>
          </a:bodyPr>
          <a:lstStyle/>
          <a:p>
            <a:pPr algn="ctr"/>
            <a:r>
              <a:rPr lang="en-US" sz="3400" dirty="0"/>
              <a:t>Superannuation</a:t>
            </a:r>
          </a:p>
        </p:txBody>
      </p:sp>
      <p:sp>
        <p:nvSpPr>
          <p:cNvPr id="11" name="TextBox 10"/>
          <p:cNvSpPr txBox="1"/>
          <p:nvPr/>
        </p:nvSpPr>
        <p:spPr>
          <a:xfrm>
            <a:off x="1294532" y="3575415"/>
            <a:ext cx="990599" cy="307777"/>
          </a:xfrm>
          <a:prstGeom prst="rect">
            <a:avLst/>
          </a:prstGeom>
          <a:noFill/>
        </p:spPr>
        <p:txBody>
          <a:bodyPr wrap="square" rtlCol="0">
            <a:spAutoFit/>
          </a:bodyPr>
          <a:lstStyle/>
          <a:p>
            <a:pPr algn="ctr"/>
            <a:r>
              <a:rPr lang="en-US" sz="1400" dirty="0">
                <a:solidFill>
                  <a:schemeClr val="bg1"/>
                </a:solidFill>
              </a:rPr>
              <a:t>8.4%</a:t>
            </a:r>
          </a:p>
        </p:txBody>
      </p:sp>
      <p:sp>
        <p:nvSpPr>
          <p:cNvPr id="12" name="Rectangle 11"/>
          <p:cNvSpPr/>
          <p:nvPr/>
        </p:nvSpPr>
        <p:spPr>
          <a:xfrm>
            <a:off x="2463018" y="3399679"/>
            <a:ext cx="885825" cy="910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410630" y="3594465"/>
            <a:ext cx="990599" cy="307777"/>
          </a:xfrm>
          <a:prstGeom prst="rect">
            <a:avLst/>
          </a:prstGeom>
          <a:noFill/>
        </p:spPr>
        <p:txBody>
          <a:bodyPr wrap="square" rtlCol="0">
            <a:spAutoFit/>
          </a:bodyPr>
          <a:lstStyle/>
          <a:p>
            <a:pPr algn="ctr"/>
            <a:r>
              <a:rPr lang="en-US" sz="1400" dirty="0">
                <a:solidFill>
                  <a:schemeClr val="bg1"/>
                </a:solidFill>
              </a:rPr>
              <a:t>6%</a:t>
            </a:r>
          </a:p>
        </p:txBody>
      </p:sp>
      <p:sp>
        <p:nvSpPr>
          <p:cNvPr id="15" name="Rectangle 14"/>
          <p:cNvSpPr/>
          <p:nvPr/>
        </p:nvSpPr>
        <p:spPr>
          <a:xfrm>
            <a:off x="3595077" y="3004976"/>
            <a:ext cx="885825" cy="1306960"/>
          </a:xfrm>
          <a:prstGeom prst="rect">
            <a:avLst/>
          </a:prstGeom>
          <a:solidFill>
            <a:schemeClr val="accent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563413" y="3575415"/>
            <a:ext cx="990599" cy="307777"/>
          </a:xfrm>
          <a:prstGeom prst="rect">
            <a:avLst/>
          </a:prstGeom>
          <a:noFill/>
        </p:spPr>
        <p:txBody>
          <a:bodyPr wrap="square" rtlCol="0">
            <a:spAutoFit/>
          </a:bodyPr>
          <a:lstStyle/>
          <a:p>
            <a:pPr algn="ctr"/>
            <a:r>
              <a:rPr lang="en-US" sz="1400" dirty="0">
                <a:solidFill>
                  <a:schemeClr val="bg1"/>
                </a:solidFill>
              </a:rPr>
              <a:t>?</a:t>
            </a:r>
          </a:p>
        </p:txBody>
      </p:sp>
      <p:sp>
        <p:nvSpPr>
          <p:cNvPr id="17" name="Content Placeholder 1">
            <a:extLst>
              <a:ext uri="{FF2B5EF4-FFF2-40B4-BE49-F238E27FC236}">
                <a16:creationId xmlns:a16="http://schemas.microsoft.com/office/drawing/2014/main" id="{EBA858D5-4113-B945-B19D-3757DCB63E0B}"/>
              </a:ext>
            </a:extLst>
          </p:cNvPr>
          <p:cNvSpPr>
            <a:spLocks noGrp="1"/>
          </p:cNvSpPr>
          <p:nvPr>
            <p:ph sz="quarter" idx="4294967295"/>
          </p:nvPr>
        </p:nvSpPr>
        <p:spPr>
          <a:xfrm>
            <a:off x="1348593" y="4527915"/>
            <a:ext cx="3221380" cy="1714501"/>
          </a:xfrm>
          <a:prstGeom prst="rect">
            <a:avLst/>
          </a:prstGeom>
        </p:spPr>
        <p:txBody>
          <a:bodyPr>
            <a:normAutofit/>
          </a:bodyPr>
          <a:lstStyle/>
          <a:p>
            <a:pPr marL="0" indent="0">
              <a:lnSpc>
                <a:spcPct val="120000"/>
              </a:lnSpc>
              <a:buNone/>
            </a:pPr>
            <a:r>
              <a:rPr lang="en-AU" altLang="en-US" sz="1500" dirty="0">
                <a:cs typeface="Arial" panose="020B0604020202020204" pitchFamily="34" charset="0"/>
              </a:rPr>
              <a:t>The primary objective of Superannuation is to create wealth for members to enjoy a reasonable standard of living after retirement.</a:t>
            </a:r>
            <a:endParaRPr lang="en-US" altLang="en-US" sz="1500" dirty="0">
              <a:cs typeface="Arial" panose="020B0604020202020204" pitchFamily="34" charset="0"/>
            </a:endParaRPr>
          </a:p>
        </p:txBody>
      </p:sp>
      <p:cxnSp>
        <p:nvCxnSpPr>
          <p:cNvPr id="19" name="Straight Connector 18"/>
          <p:cNvCxnSpPr/>
          <p:nvPr/>
        </p:nvCxnSpPr>
        <p:spPr>
          <a:xfrm>
            <a:off x="789707" y="4314079"/>
            <a:ext cx="4238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83614" y="2479356"/>
            <a:ext cx="1151105" cy="523220"/>
          </a:xfrm>
          <a:prstGeom prst="rect">
            <a:avLst/>
          </a:prstGeom>
          <a:noFill/>
        </p:spPr>
        <p:txBody>
          <a:bodyPr wrap="square" rtlCol="0">
            <a:spAutoFit/>
          </a:bodyPr>
          <a:lstStyle/>
          <a:p>
            <a:pPr algn="ctr"/>
            <a:r>
              <a:rPr lang="en-US" sz="1400" dirty="0"/>
              <a:t>Employer Contribution</a:t>
            </a:r>
          </a:p>
        </p:txBody>
      </p:sp>
      <p:sp>
        <p:nvSpPr>
          <p:cNvPr id="29" name="TextBox 28"/>
          <p:cNvSpPr txBox="1"/>
          <p:nvPr/>
        </p:nvSpPr>
        <p:spPr>
          <a:xfrm>
            <a:off x="2325194" y="2469832"/>
            <a:ext cx="1252539" cy="523220"/>
          </a:xfrm>
          <a:prstGeom prst="rect">
            <a:avLst/>
          </a:prstGeom>
          <a:noFill/>
        </p:spPr>
        <p:txBody>
          <a:bodyPr wrap="square" rtlCol="0">
            <a:spAutoFit/>
          </a:bodyPr>
          <a:lstStyle/>
          <a:p>
            <a:pPr algn="ctr"/>
            <a:r>
              <a:rPr lang="en-US" sz="1400" dirty="0"/>
              <a:t>Employee Contributions</a:t>
            </a:r>
          </a:p>
        </p:txBody>
      </p:sp>
      <p:sp>
        <p:nvSpPr>
          <p:cNvPr id="30" name="TextBox 29"/>
          <p:cNvSpPr txBox="1"/>
          <p:nvPr/>
        </p:nvSpPr>
        <p:spPr>
          <a:xfrm>
            <a:off x="3420569" y="2478674"/>
            <a:ext cx="1261226" cy="523220"/>
          </a:xfrm>
          <a:prstGeom prst="rect">
            <a:avLst/>
          </a:prstGeom>
          <a:noFill/>
        </p:spPr>
        <p:txBody>
          <a:bodyPr wrap="square" rtlCol="0">
            <a:spAutoFit/>
          </a:bodyPr>
          <a:lstStyle/>
          <a:p>
            <a:pPr algn="ctr"/>
            <a:r>
              <a:rPr lang="en-US" sz="1400" dirty="0"/>
              <a:t>Voluntary</a:t>
            </a:r>
          </a:p>
          <a:p>
            <a:pPr algn="ctr"/>
            <a:r>
              <a:rPr lang="en-US" sz="1400" dirty="0"/>
              <a:t>Contributions</a:t>
            </a:r>
          </a:p>
        </p:txBody>
      </p:sp>
      <p:sp>
        <p:nvSpPr>
          <p:cNvPr id="18" name="Content Placeholder 1">
            <a:extLst>
              <a:ext uri="{FF2B5EF4-FFF2-40B4-BE49-F238E27FC236}">
                <a16:creationId xmlns:a16="http://schemas.microsoft.com/office/drawing/2014/main" id="{EBA858D5-4113-B945-B19D-3757DCB63E0B}"/>
              </a:ext>
            </a:extLst>
          </p:cNvPr>
          <p:cNvSpPr>
            <a:spLocks noGrp="1"/>
          </p:cNvSpPr>
          <p:nvPr>
            <p:ph sz="quarter" idx="4294967295"/>
          </p:nvPr>
        </p:nvSpPr>
        <p:spPr>
          <a:xfrm>
            <a:off x="6758793" y="3314666"/>
            <a:ext cx="3221380" cy="901901"/>
          </a:xfrm>
          <a:prstGeom prst="rect">
            <a:avLst/>
          </a:prstGeom>
        </p:spPr>
        <p:txBody>
          <a:bodyPr>
            <a:normAutofit lnSpcReduction="10000"/>
          </a:bodyPr>
          <a:lstStyle/>
          <a:p>
            <a:pPr marL="0" indent="0">
              <a:lnSpc>
                <a:spcPct val="120000"/>
              </a:lnSpc>
              <a:buNone/>
            </a:pPr>
            <a:r>
              <a:rPr lang="en-AU" altLang="en-US" sz="1500" dirty="0">
                <a:cs typeface="Arial" panose="020B0604020202020204" pitchFamily="34" charset="0"/>
              </a:rPr>
              <a:t>Housing Advance dips into retirement savings to attempt to making housing more attainable. </a:t>
            </a:r>
            <a:endParaRPr lang="en-US" altLang="en-US" sz="1500" dirty="0">
              <a:cs typeface="Arial" panose="020B0604020202020204" pitchFamily="34" charset="0"/>
            </a:endParaRPr>
          </a:p>
        </p:txBody>
      </p:sp>
      <p:cxnSp>
        <p:nvCxnSpPr>
          <p:cNvPr id="5" name="Straight Connector 4"/>
          <p:cNvCxnSpPr>
            <a:endCxn id="18" idx="1"/>
          </p:cNvCxnSpPr>
          <p:nvPr/>
        </p:nvCxnSpPr>
        <p:spPr>
          <a:xfrm>
            <a:off x="4681795" y="3765617"/>
            <a:ext cx="20769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285131" y="2962275"/>
            <a:ext cx="2391644" cy="14859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836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7866D5D-DA3A-614C-B376-AD62BD03DF19}"/>
              </a:ext>
            </a:extLst>
          </p:cNvPr>
          <p:cNvSpPr>
            <a:spLocks noGrp="1"/>
          </p:cNvSpPr>
          <p:nvPr>
            <p:ph type="dt" sz="half" idx="10"/>
          </p:nvPr>
        </p:nvSpPr>
        <p:spPr/>
        <p:txBody>
          <a:bodyPr/>
          <a:lstStyle/>
          <a:p>
            <a:fld id="{24ED74C4-13EA-754A-8CDB-2258245604D6}" type="datetime4">
              <a:rPr lang="en-AU" smtClean="0"/>
              <a:pPr/>
              <a:t>26 November 2023</a:t>
            </a:fld>
            <a:endParaRPr lang="en-US"/>
          </a:p>
        </p:txBody>
      </p:sp>
      <p:sp>
        <p:nvSpPr>
          <p:cNvPr id="5" name="Slide Number Placeholder 4">
            <a:extLst>
              <a:ext uri="{FF2B5EF4-FFF2-40B4-BE49-F238E27FC236}">
                <a16:creationId xmlns:a16="http://schemas.microsoft.com/office/drawing/2014/main" id="{32725C37-8D77-7F4E-A5F9-7472FF91EFE5}"/>
              </a:ext>
            </a:extLst>
          </p:cNvPr>
          <p:cNvSpPr>
            <a:spLocks noGrp="1"/>
          </p:cNvSpPr>
          <p:nvPr>
            <p:ph type="sldNum" sz="quarter" idx="12"/>
          </p:nvPr>
        </p:nvSpPr>
        <p:spPr/>
        <p:txBody>
          <a:bodyPr/>
          <a:lstStyle/>
          <a:p>
            <a:fld id="{D0BA8018-53CC-E048-A550-D420FD701F35}" type="slidenum">
              <a:rPr lang="en-US" smtClean="0"/>
              <a:pPr/>
              <a:t>4</a:t>
            </a:fld>
            <a:endParaRPr lang="en-US"/>
          </a:p>
        </p:txBody>
      </p:sp>
      <p:sp>
        <p:nvSpPr>
          <p:cNvPr id="6" name="Title 5">
            <a:extLst>
              <a:ext uri="{FF2B5EF4-FFF2-40B4-BE49-F238E27FC236}">
                <a16:creationId xmlns:a16="http://schemas.microsoft.com/office/drawing/2014/main" id="{ED16C4DB-C5AB-DD44-BC6C-18056D605DA8}"/>
              </a:ext>
            </a:extLst>
          </p:cNvPr>
          <p:cNvSpPr>
            <a:spLocks noGrp="1"/>
          </p:cNvSpPr>
          <p:nvPr>
            <p:ph type="title"/>
          </p:nvPr>
        </p:nvSpPr>
        <p:spPr/>
        <p:txBody>
          <a:bodyPr/>
          <a:lstStyle/>
          <a:p>
            <a:r>
              <a:rPr lang="en-US" dirty="0"/>
              <a:t>Facilitating housing for PNG</a:t>
            </a:r>
          </a:p>
        </p:txBody>
      </p:sp>
      <p:sp>
        <p:nvSpPr>
          <p:cNvPr id="7" name="Rectangle 6"/>
          <p:cNvSpPr/>
          <p:nvPr/>
        </p:nvSpPr>
        <p:spPr>
          <a:xfrm>
            <a:off x="1332632" y="3131667"/>
            <a:ext cx="885825" cy="1201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47775" y="1492557"/>
            <a:ext cx="3429000" cy="615553"/>
          </a:xfrm>
          <a:prstGeom prst="rect">
            <a:avLst/>
          </a:prstGeom>
          <a:noFill/>
        </p:spPr>
        <p:txBody>
          <a:bodyPr wrap="square" rtlCol="0">
            <a:spAutoFit/>
          </a:bodyPr>
          <a:lstStyle/>
          <a:p>
            <a:pPr algn="ctr"/>
            <a:r>
              <a:rPr lang="en-US" sz="3400" dirty="0"/>
              <a:t>Superannuation</a:t>
            </a:r>
          </a:p>
        </p:txBody>
      </p:sp>
      <p:sp>
        <p:nvSpPr>
          <p:cNvPr id="11" name="TextBox 10"/>
          <p:cNvSpPr txBox="1"/>
          <p:nvPr/>
        </p:nvSpPr>
        <p:spPr>
          <a:xfrm>
            <a:off x="1294532" y="3594465"/>
            <a:ext cx="990599" cy="307777"/>
          </a:xfrm>
          <a:prstGeom prst="rect">
            <a:avLst/>
          </a:prstGeom>
          <a:noFill/>
        </p:spPr>
        <p:txBody>
          <a:bodyPr wrap="square" rtlCol="0">
            <a:spAutoFit/>
          </a:bodyPr>
          <a:lstStyle/>
          <a:p>
            <a:pPr algn="ctr"/>
            <a:r>
              <a:rPr lang="en-US" sz="1400" dirty="0">
                <a:solidFill>
                  <a:schemeClr val="bg1"/>
                </a:solidFill>
              </a:rPr>
              <a:t>8.4%</a:t>
            </a:r>
          </a:p>
        </p:txBody>
      </p:sp>
      <p:sp>
        <p:nvSpPr>
          <p:cNvPr id="12" name="Rectangle 11"/>
          <p:cNvSpPr/>
          <p:nvPr/>
        </p:nvSpPr>
        <p:spPr>
          <a:xfrm>
            <a:off x="2463018" y="3418729"/>
            <a:ext cx="885825" cy="910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410630" y="3613515"/>
            <a:ext cx="990599" cy="307777"/>
          </a:xfrm>
          <a:prstGeom prst="rect">
            <a:avLst/>
          </a:prstGeom>
          <a:noFill/>
        </p:spPr>
        <p:txBody>
          <a:bodyPr wrap="square" rtlCol="0">
            <a:spAutoFit/>
          </a:bodyPr>
          <a:lstStyle/>
          <a:p>
            <a:pPr algn="ctr"/>
            <a:r>
              <a:rPr lang="en-US" sz="1400" dirty="0">
                <a:solidFill>
                  <a:schemeClr val="bg1"/>
                </a:solidFill>
              </a:rPr>
              <a:t>6%</a:t>
            </a:r>
          </a:p>
        </p:txBody>
      </p:sp>
      <p:sp>
        <p:nvSpPr>
          <p:cNvPr id="15" name="Rectangle 14"/>
          <p:cNvSpPr/>
          <p:nvPr/>
        </p:nvSpPr>
        <p:spPr>
          <a:xfrm>
            <a:off x="3595077" y="3024026"/>
            <a:ext cx="885825" cy="1306960"/>
          </a:xfrm>
          <a:prstGeom prst="rect">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563413" y="3594465"/>
            <a:ext cx="990599" cy="307777"/>
          </a:xfrm>
          <a:prstGeom prst="rect">
            <a:avLst/>
          </a:prstGeom>
          <a:noFill/>
        </p:spPr>
        <p:txBody>
          <a:bodyPr wrap="square" rtlCol="0">
            <a:spAutoFit/>
          </a:bodyPr>
          <a:lstStyle/>
          <a:p>
            <a:pPr algn="ctr"/>
            <a:r>
              <a:rPr lang="en-US" sz="1400" dirty="0">
                <a:solidFill>
                  <a:schemeClr val="bg1"/>
                </a:solidFill>
              </a:rPr>
              <a:t>?</a:t>
            </a:r>
          </a:p>
        </p:txBody>
      </p:sp>
      <p:sp>
        <p:nvSpPr>
          <p:cNvPr id="17" name="Content Placeholder 1">
            <a:extLst>
              <a:ext uri="{FF2B5EF4-FFF2-40B4-BE49-F238E27FC236}">
                <a16:creationId xmlns:a16="http://schemas.microsoft.com/office/drawing/2014/main" id="{EBA858D5-4113-B945-B19D-3757DCB63E0B}"/>
              </a:ext>
            </a:extLst>
          </p:cNvPr>
          <p:cNvSpPr>
            <a:spLocks noGrp="1"/>
          </p:cNvSpPr>
          <p:nvPr>
            <p:ph sz="quarter" idx="4294967295"/>
          </p:nvPr>
        </p:nvSpPr>
        <p:spPr>
          <a:xfrm>
            <a:off x="1348593" y="4527915"/>
            <a:ext cx="3221380" cy="1714501"/>
          </a:xfrm>
          <a:prstGeom prst="rect">
            <a:avLst/>
          </a:prstGeom>
        </p:spPr>
        <p:txBody>
          <a:bodyPr>
            <a:normAutofit/>
          </a:bodyPr>
          <a:lstStyle/>
          <a:p>
            <a:pPr marL="0" indent="0">
              <a:lnSpc>
                <a:spcPct val="120000"/>
              </a:lnSpc>
              <a:buNone/>
            </a:pPr>
            <a:r>
              <a:rPr lang="en-AU" altLang="en-US" sz="1500" dirty="0">
                <a:cs typeface="Arial" panose="020B0604020202020204" pitchFamily="34" charset="0"/>
              </a:rPr>
              <a:t>The primary objective of Superannuation is to create wealth for members to enjoy a reasonable standard of living after retirement.</a:t>
            </a:r>
            <a:endParaRPr lang="en-US" altLang="en-US" sz="1500" dirty="0">
              <a:cs typeface="Arial" panose="020B0604020202020204" pitchFamily="34" charset="0"/>
            </a:endParaRPr>
          </a:p>
        </p:txBody>
      </p:sp>
      <p:cxnSp>
        <p:nvCxnSpPr>
          <p:cNvPr id="19" name="Straight Connector 18"/>
          <p:cNvCxnSpPr/>
          <p:nvPr/>
        </p:nvCxnSpPr>
        <p:spPr>
          <a:xfrm>
            <a:off x="789707" y="4333875"/>
            <a:ext cx="4238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819775" y="1171575"/>
            <a:ext cx="6372225" cy="574357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484978" y="2974546"/>
            <a:ext cx="885825" cy="13593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343776" y="1463817"/>
            <a:ext cx="3429000" cy="615553"/>
          </a:xfrm>
          <a:prstGeom prst="rect">
            <a:avLst/>
          </a:prstGeom>
          <a:noFill/>
        </p:spPr>
        <p:txBody>
          <a:bodyPr wrap="square" rtlCol="0">
            <a:spAutoFit/>
          </a:bodyPr>
          <a:lstStyle/>
          <a:p>
            <a:pPr algn="ctr"/>
            <a:r>
              <a:rPr lang="en-US" sz="3400" dirty="0"/>
              <a:t>New Legislation</a:t>
            </a:r>
          </a:p>
        </p:txBody>
      </p:sp>
      <p:sp>
        <p:nvSpPr>
          <p:cNvPr id="22" name="Rectangle 21"/>
          <p:cNvSpPr/>
          <p:nvPr/>
        </p:nvSpPr>
        <p:spPr>
          <a:xfrm>
            <a:off x="8615364" y="3595212"/>
            <a:ext cx="885825" cy="73437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747423" y="4051358"/>
            <a:ext cx="885825" cy="280374"/>
          </a:xfrm>
          <a:prstGeom prst="rect">
            <a:avLst/>
          </a:prstGeom>
          <a:solidFill>
            <a:schemeClr val="accent4"/>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1">
            <a:extLst>
              <a:ext uri="{FF2B5EF4-FFF2-40B4-BE49-F238E27FC236}">
                <a16:creationId xmlns:a16="http://schemas.microsoft.com/office/drawing/2014/main" id="{EBA858D5-4113-B945-B19D-3757DCB63E0B}"/>
              </a:ext>
            </a:extLst>
          </p:cNvPr>
          <p:cNvSpPr>
            <a:spLocks noGrp="1"/>
          </p:cNvSpPr>
          <p:nvPr>
            <p:ph sz="quarter" idx="4294967295"/>
          </p:nvPr>
        </p:nvSpPr>
        <p:spPr>
          <a:xfrm>
            <a:off x="7500939" y="4547711"/>
            <a:ext cx="3221380" cy="1714501"/>
          </a:xfrm>
          <a:prstGeom prst="rect">
            <a:avLst/>
          </a:prstGeom>
        </p:spPr>
        <p:txBody>
          <a:bodyPr>
            <a:normAutofit/>
          </a:bodyPr>
          <a:lstStyle/>
          <a:p>
            <a:pPr marL="0" indent="0">
              <a:lnSpc>
                <a:spcPct val="120000"/>
              </a:lnSpc>
              <a:buNone/>
            </a:pPr>
            <a:r>
              <a:rPr lang="en-US" altLang="en-US" sz="1500" dirty="0">
                <a:cs typeface="Arial" panose="020B0604020202020204" pitchFamily="34" charset="0"/>
              </a:rPr>
              <a:t>Create new buckets to enable workers to save for the purpose of housing and ancillary benefits in addition to super. </a:t>
            </a:r>
          </a:p>
        </p:txBody>
      </p:sp>
      <p:cxnSp>
        <p:nvCxnSpPr>
          <p:cNvPr id="27" name="Straight Connector 26"/>
          <p:cNvCxnSpPr/>
          <p:nvPr/>
        </p:nvCxnSpPr>
        <p:spPr>
          <a:xfrm>
            <a:off x="6942053" y="4333875"/>
            <a:ext cx="4238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83614" y="2479356"/>
            <a:ext cx="1151105" cy="523220"/>
          </a:xfrm>
          <a:prstGeom prst="rect">
            <a:avLst/>
          </a:prstGeom>
          <a:noFill/>
        </p:spPr>
        <p:txBody>
          <a:bodyPr wrap="square" rtlCol="0">
            <a:spAutoFit/>
          </a:bodyPr>
          <a:lstStyle/>
          <a:p>
            <a:pPr algn="ctr"/>
            <a:r>
              <a:rPr lang="en-US" sz="1400" dirty="0"/>
              <a:t>Employer Contribution</a:t>
            </a:r>
          </a:p>
        </p:txBody>
      </p:sp>
      <p:sp>
        <p:nvSpPr>
          <p:cNvPr id="29" name="TextBox 28"/>
          <p:cNvSpPr txBox="1"/>
          <p:nvPr/>
        </p:nvSpPr>
        <p:spPr>
          <a:xfrm>
            <a:off x="2325194" y="2469832"/>
            <a:ext cx="1252539" cy="523220"/>
          </a:xfrm>
          <a:prstGeom prst="rect">
            <a:avLst/>
          </a:prstGeom>
          <a:noFill/>
        </p:spPr>
        <p:txBody>
          <a:bodyPr wrap="square" rtlCol="0">
            <a:spAutoFit/>
          </a:bodyPr>
          <a:lstStyle/>
          <a:p>
            <a:pPr algn="ctr"/>
            <a:r>
              <a:rPr lang="en-US" sz="1400" dirty="0"/>
              <a:t>Employee Contributions</a:t>
            </a:r>
          </a:p>
        </p:txBody>
      </p:sp>
      <p:sp>
        <p:nvSpPr>
          <p:cNvPr id="30" name="TextBox 29"/>
          <p:cNvSpPr txBox="1"/>
          <p:nvPr/>
        </p:nvSpPr>
        <p:spPr>
          <a:xfrm>
            <a:off x="3420569" y="2478674"/>
            <a:ext cx="1261226" cy="523220"/>
          </a:xfrm>
          <a:prstGeom prst="rect">
            <a:avLst/>
          </a:prstGeom>
          <a:noFill/>
        </p:spPr>
        <p:txBody>
          <a:bodyPr wrap="square" rtlCol="0">
            <a:spAutoFit/>
          </a:bodyPr>
          <a:lstStyle/>
          <a:p>
            <a:pPr algn="ctr"/>
            <a:r>
              <a:rPr lang="en-US" sz="1400" dirty="0"/>
              <a:t>Voluntary</a:t>
            </a:r>
          </a:p>
          <a:p>
            <a:pPr algn="ctr"/>
            <a:r>
              <a:rPr lang="en-US" sz="1400" dirty="0"/>
              <a:t>Contributions</a:t>
            </a:r>
          </a:p>
        </p:txBody>
      </p:sp>
      <p:sp>
        <p:nvSpPr>
          <p:cNvPr id="33" name="TextBox 32"/>
          <p:cNvSpPr txBox="1"/>
          <p:nvPr/>
        </p:nvSpPr>
        <p:spPr>
          <a:xfrm>
            <a:off x="7308514" y="2479380"/>
            <a:ext cx="1151105" cy="523220"/>
          </a:xfrm>
          <a:prstGeom prst="rect">
            <a:avLst/>
          </a:prstGeom>
          <a:noFill/>
        </p:spPr>
        <p:txBody>
          <a:bodyPr wrap="square" rtlCol="0">
            <a:spAutoFit/>
          </a:bodyPr>
          <a:lstStyle/>
          <a:p>
            <a:pPr algn="ctr"/>
            <a:r>
              <a:rPr lang="en-US" sz="1400" dirty="0"/>
              <a:t>Housing Contribution</a:t>
            </a:r>
          </a:p>
        </p:txBody>
      </p:sp>
      <p:sp>
        <p:nvSpPr>
          <p:cNvPr id="34" name="TextBox 33"/>
          <p:cNvSpPr txBox="1"/>
          <p:nvPr/>
        </p:nvSpPr>
        <p:spPr>
          <a:xfrm>
            <a:off x="8440565" y="2479380"/>
            <a:ext cx="1252539" cy="738664"/>
          </a:xfrm>
          <a:prstGeom prst="rect">
            <a:avLst/>
          </a:prstGeom>
          <a:noFill/>
        </p:spPr>
        <p:txBody>
          <a:bodyPr wrap="square" rtlCol="0">
            <a:spAutoFit/>
          </a:bodyPr>
          <a:lstStyle/>
          <a:p>
            <a:pPr algn="ctr"/>
            <a:r>
              <a:rPr lang="en-US" sz="1400" dirty="0"/>
              <a:t>Medical Insurance Contributions</a:t>
            </a:r>
          </a:p>
        </p:txBody>
      </p:sp>
      <p:sp>
        <p:nvSpPr>
          <p:cNvPr id="35" name="TextBox 34"/>
          <p:cNvSpPr txBox="1"/>
          <p:nvPr/>
        </p:nvSpPr>
        <p:spPr>
          <a:xfrm>
            <a:off x="9545469" y="2479380"/>
            <a:ext cx="1261226" cy="1169551"/>
          </a:xfrm>
          <a:prstGeom prst="rect">
            <a:avLst/>
          </a:prstGeom>
          <a:noFill/>
        </p:spPr>
        <p:txBody>
          <a:bodyPr wrap="square" rtlCol="0">
            <a:spAutoFit/>
          </a:bodyPr>
          <a:lstStyle/>
          <a:p>
            <a:pPr algn="ctr"/>
            <a:r>
              <a:rPr lang="en-US" sz="1400" dirty="0"/>
              <a:t>Death and Permanent Disability</a:t>
            </a:r>
          </a:p>
          <a:p>
            <a:pPr algn="ctr"/>
            <a:r>
              <a:rPr lang="en-US" sz="1400" dirty="0"/>
              <a:t>Insurance</a:t>
            </a:r>
          </a:p>
          <a:p>
            <a:pPr algn="ctr"/>
            <a:r>
              <a:rPr lang="en-US" sz="1400" dirty="0"/>
              <a:t>Contributions</a:t>
            </a:r>
          </a:p>
        </p:txBody>
      </p:sp>
    </p:spTree>
    <p:extLst>
      <p:ext uri="{BB962C8B-B14F-4D97-AF65-F5344CB8AC3E}">
        <p14:creationId xmlns:p14="http://schemas.microsoft.com/office/powerpoint/2010/main" val="3347682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7866D5D-DA3A-614C-B376-AD62BD03DF19}"/>
              </a:ext>
            </a:extLst>
          </p:cNvPr>
          <p:cNvSpPr>
            <a:spLocks noGrp="1"/>
          </p:cNvSpPr>
          <p:nvPr>
            <p:ph type="dt" sz="half" idx="10"/>
          </p:nvPr>
        </p:nvSpPr>
        <p:spPr/>
        <p:txBody>
          <a:bodyPr/>
          <a:lstStyle/>
          <a:p>
            <a:fld id="{24ED74C4-13EA-754A-8CDB-2258245604D6}" type="datetime4">
              <a:rPr lang="en-AU" smtClean="0"/>
              <a:pPr/>
              <a:t>26 November 2023</a:t>
            </a:fld>
            <a:endParaRPr lang="en-US"/>
          </a:p>
        </p:txBody>
      </p:sp>
      <p:sp>
        <p:nvSpPr>
          <p:cNvPr id="5" name="Slide Number Placeholder 4">
            <a:extLst>
              <a:ext uri="{FF2B5EF4-FFF2-40B4-BE49-F238E27FC236}">
                <a16:creationId xmlns:a16="http://schemas.microsoft.com/office/drawing/2014/main" id="{32725C37-8D77-7F4E-A5F9-7472FF91EFE5}"/>
              </a:ext>
            </a:extLst>
          </p:cNvPr>
          <p:cNvSpPr>
            <a:spLocks noGrp="1"/>
          </p:cNvSpPr>
          <p:nvPr>
            <p:ph type="sldNum" sz="quarter" idx="12"/>
          </p:nvPr>
        </p:nvSpPr>
        <p:spPr/>
        <p:txBody>
          <a:bodyPr/>
          <a:lstStyle/>
          <a:p>
            <a:fld id="{D0BA8018-53CC-E048-A550-D420FD701F35}" type="slidenum">
              <a:rPr lang="en-US" smtClean="0"/>
              <a:pPr/>
              <a:t>5</a:t>
            </a:fld>
            <a:endParaRPr lang="en-US"/>
          </a:p>
        </p:txBody>
      </p:sp>
      <p:sp>
        <p:nvSpPr>
          <p:cNvPr id="6" name="Title 5">
            <a:extLst>
              <a:ext uri="{FF2B5EF4-FFF2-40B4-BE49-F238E27FC236}">
                <a16:creationId xmlns:a16="http://schemas.microsoft.com/office/drawing/2014/main" id="{ED16C4DB-C5AB-DD44-BC6C-18056D605DA8}"/>
              </a:ext>
            </a:extLst>
          </p:cNvPr>
          <p:cNvSpPr>
            <a:spLocks noGrp="1"/>
          </p:cNvSpPr>
          <p:nvPr>
            <p:ph type="title"/>
          </p:nvPr>
        </p:nvSpPr>
        <p:spPr/>
        <p:txBody>
          <a:bodyPr/>
          <a:lstStyle/>
          <a:p>
            <a:r>
              <a:rPr lang="en-US" dirty="0" smtClean="0"/>
              <a:t>First Home Savers Fund </a:t>
            </a:r>
            <a:endParaRPr lang="en-US" dirty="0"/>
          </a:p>
        </p:txBody>
      </p:sp>
      <p:sp>
        <p:nvSpPr>
          <p:cNvPr id="7" name="Rectangle 6"/>
          <p:cNvSpPr/>
          <p:nvPr/>
        </p:nvSpPr>
        <p:spPr>
          <a:xfrm>
            <a:off x="1332632" y="3131667"/>
            <a:ext cx="885825" cy="1905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73320" y="3131667"/>
            <a:ext cx="885825" cy="190516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508639" y="3131667"/>
            <a:ext cx="895900" cy="1905166"/>
          </a:xfrm>
          <a:prstGeom prst="rect">
            <a:avLst/>
          </a:prstGeom>
          <a:solidFill>
            <a:srgbClr val="92D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
            <a:extLst>
              <a:ext uri="{FF2B5EF4-FFF2-40B4-BE49-F238E27FC236}">
                <a16:creationId xmlns:a16="http://schemas.microsoft.com/office/drawing/2014/main" id="{EBA858D5-4113-B945-B19D-3757DCB63E0B}"/>
              </a:ext>
            </a:extLst>
          </p:cNvPr>
          <p:cNvSpPr>
            <a:spLocks noGrp="1"/>
          </p:cNvSpPr>
          <p:nvPr>
            <p:ph sz="quarter" idx="4294967295"/>
          </p:nvPr>
        </p:nvSpPr>
        <p:spPr>
          <a:xfrm>
            <a:off x="1452766" y="5511521"/>
            <a:ext cx="9224880" cy="802227"/>
          </a:xfrm>
          <a:prstGeom prst="rect">
            <a:avLst/>
          </a:prstGeom>
        </p:spPr>
        <p:txBody>
          <a:bodyPr>
            <a:normAutofit/>
          </a:bodyPr>
          <a:lstStyle/>
          <a:p>
            <a:pPr marL="0" indent="0">
              <a:lnSpc>
                <a:spcPct val="120000"/>
              </a:lnSpc>
              <a:buNone/>
            </a:pPr>
            <a:r>
              <a:rPr lang="en-AU" altLang="en-US" sz="1600" dirty="0">
                <a:cs typeface="Arial" panose="020B0604020202020204" pitchFamily="34" charset="0"/>
              </a:rPr>
              <a:t>The primary objective of </a:t>
            </a:r>
            <a:r>
              <a:rPr lang="en-AU" altLang="en-US" sz="1600" dirty="0" smtClean="0">
                <a:cs typeface="Arial" panose="020B0604020202020204" pitchFamily="34" charset="0"/>
              </a:rPr>
              <a:t>FHSS is to Support Property Purchase and Develop Property for residential uses State Securities for Fixed Interest Support and Liquidity with concessional taxation treatment</a:t>
            </a:r>
            <a:r>
              <a:rPr lang="en-AU" altLang="en-US" sz="1500" dirty="0" smtClean="0">
                <a:cs typeface="Arial" panose="020B0604020202020204" pitchFamily="34" charset="0"/>
              </a:rPr>
              <a:t>. </a:t>
            </a:r>
            <a:endParaRPr lang="en-US" altLang="en-US" sz="1500" dirty="0">
              <a:cs typeface="Arial" panose="020B0604020202020204" pitchFamily="34" charset="0"/>
            </a:endParaRPr>
          </a:p>
        </p:txBody>
      </p:sp>
      <p:cxnSp>
        <p:nvCxnSpPr>
          <p:cNvPr id="19" name="Straight Connector 18"/>
          <p:cNvCxnSpPr/>
          <p:nvPr/>
        </p:nvCxnSpPr>
        <p:spPr>
          <a:xfrm>
            <a:off x="153099" y="3459852"/>
            <a:ext cx="10825488" cy="125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62308" y="1866645"/>
            <a:ext cx="1453569" cy="923330"/>
          </a:xfrm>
          <a:prstGeom prst="rect">
            <a:avLst/>
          </a:prstGeom>
          <a:noFill/>
          <a:ln>
            <a:solidFill>
              <a:schemeClr val="tx1">
                <a:lumMod val="95000"/>
                <a:lumOff val="5000"/>
              </a:schemeClr>
            </a:solidFill>
          </a:ln>
        </p:spPr>
        <p:txBody>
          <a:bodyPr wrap="square" rtlCol="0">
            <a:spAutoFit/>
          </a:bodyPr>
          <a:lstStyle/>
          <a:p>
            <a:pPr algn="ctr"/>
            <a:r>
              <a:rPr lang="en-US" dirty="0" smtClean="0"/>
              <a:t>FHSS Employer </a:t>
            </a:r>
            <a:r>
              <a:rPr lang="en-US" dirty="0"/>
              <a:t>Contribution</a:t>
            </a:r>
          </a:p>
        </p:txBody>
      </p:sp>
      <p:sp>
        <p:nvSpPr>
          <p:cNvPr id="29" name="TextBox 28"/>
          <p:cNvSpPr txBox="1"/>
          <p:nvPr/>
        </p:nvSpPr>
        <p:spPr>
          <a:xfrm>
            <a:off x="3989962" y="1937472"/>
            <a:ext cx="1496438" cy="830997"/>
          </a:xfrm>
          <a:prstGeom prst="rect">
            <a:avLst/>
          </a:prstGeom>
          <a:noFill/>
          <a:ln>
            <a:solidFill>
              <a:schemeClr val="tx1">
                <a:lumMod val="95000"/>
                <a:lumOff val="5000"/>
              </a:schemeClr>
            </a:solidFill>
          </a:ln>
        </p:spPr>
        <p:txBody>
          <a:bodyPr wrap="square" rtlCol="0">
            <a:spAutoFit/>
          </a:bodyPr>
          <a:lstStyle/>
          <a:p>
            <a:pPr algn="ctr"/>
            <a:r>
              <a:rPr lang="en-US" sz="1600" dirty="0" smtClean="0"/>
              <a:t>Investment  Income</a:t>
            </a:r>
          </a:p>
          <a:p>
            <a:r>
              <a:rPr lang="en-US" sz="1600" dirty="0" smtClean="0"/>
              <a:t>Fixed Interest</a:t>
            </a:r>
            <a:endParaRPr lang="en-US" sz="1600" dirty="0"/>
          </a:p>
        </p:txBody>
      </p:sp>
      <p:sp>
        <p:nvSpPr>
          <p:cNvPr id="30" name="TextBox 29"/>
          <p:cNvSpPr txBox="1"/>
          <p:nvPr/>
        </p:nvSpPr>
        <p:spPr>
          <a:xfrm>
            <a:off x="8287581" y="1905697"/>
            <a:ext cx="1701370" cy="830997"/>
          </a:xfrm>
          <a:prstGeom prst="rect">
            <a:avLst/>
          </a:prstGeom>
          <a:noFill/>
          <a:ln>
            <a:solidFill>
              <a:schemeClr val="tx1">
                <a:lumMod val="95000"/>
                <a:lumOff val="5000"/>
              </a:schemeClr>
            </a:solidFill>
          </a:ln>
        </p:spPr>
        <p:txBody>
          <a:bodyPr wrap="square" rtlCol="0">
            <a:spAutoFit/>
          </a:bodyPr>
          <a:lstStyle/>
          <a:p>
            <a:pPr algn="ctr"/>
            <a:r>
              <a:rPr lang="en-US" sz="1600" dirty="0" smtClean="0"/>
              <a:t>Property Investment Income</a:t>
            </a:r>
            <a:endParaRPr lang="en-US" sz="1600" dirty="0"/>
          </a:p>
        </p:txBody>
      </p:sp>
      <p:sp>
        <p:nvSpPr>
          <p:cNvPr id="9" name="TextBox 8"/>
          <p:cNvSpPr txBox="1"/>
          <p:nvPr/>
        </p:nvSpPr>
        <p:spPr>
          <a:xfrm>
            <a:off x="5392223" y="3475030"/>
            <a:ext cx="2296419" cy="1200329"/>
          </a:xfrm>
          <a:prstGeom prst="rect">
            <a:avLst/>
          </a:prstGeom>
          <a:noFill/>
          <a:ln>
            <a:solidFill>
              <a:schemeClr val="tx1">
                <a:lumMod val="95000"/>
                <a:lumOff val="5000"/>
              </a:schemeClr>
            </a:solidFill>
          </a:ln>
        </p:spPr>
        <p:txBody>
          <a:bodyPr wrap="square" rtlCol="0">
            <a:spAutoFit/>
          </a:bodyPr>
          <a:lstStyle/>
          <a:p>
            <a:r>
              <a:rPr lang="en-US" dirty="0" smtClean="0"/>
              <a:t>State Fixed Interest</a:t>
            </a:r>
          </a:p>
          <a:p>
            <a:endParaRPr lang="en-US" dirty="0" smtClean="0"/>
          </a:p>
          <a:p>
            <a:r>
              <a:rPr lang="en-US" dirty="0" smtClean="0"/>
              <a:t>Short Term TB Bills</a:t>
            </a:r>
          </a:p>
          <a:p>
            <a:r>
              <a:rPr lang="en-US" dirty="0" smtClean="0"/>
              <a:t>Long Term GIS  </a:t>
            </a:r>
            <a:endParaRPr lang="en-US" dirty="0"/>
          </a:p>
        </p:txBody>
      </p:sp>
      <p:sp>
        <p:nvSpPr>
          <p:cNvPr id="14" name="TextBox 13"/>
          <p:cNvSpPr txBox="1"/>
          <p:nvPr/>
        </p:nvSpPr>
        <p:spPr>
          <a:xfrm>
            <a:off x="9745883" y="3411465"/>
            <a:ext cx="2066082" cy="1200329"/>
          </a:xfrm>
          <a:prstGeom prst="rect">
            <a:avLst/>
          </a:prstGeom>
          <a:noFill/>
          <a:ln>
            <a:solidFill>
              <a:schemeClr val="tx1">
                <a:lumMod val="95000"/>
                <a:lumOff val="5000"/>
              </a:schemeClr>
            </a:solidFill>
          </a:ln>
        </p:spPr>
        <p:txBody>
          <a:bodyPr wrap="square" rtlCol="0">
            <a:spAutoFit/>
          </a:bodyPr>
          <a:lstStyle/>
          <a:p>
            <a:r>
              <a:rPr lang="en-US" dirty="0" smtClean="0"/>
              <a:t>Rental Income</a:t>
            </a:r>
          </a:p>
          <a:p>
            <a:endParaRPr lang="en-US" dirty="0" smtClean="0"/>
          </a:p>
          <a:p>
            <a:r>
              <a:rPr lang="en-US" dirty="0" smtClean="0"/>
              <a:t>Sale of Developed Properties</a:t>
            </a:r>
            <a:endParaRPr lang="en-US" dirty="0"/>
          </a:p>
        </p:txBody>
      </p:sp>
      <p:sp>
        <p:nvSpPr>
          <p:cNvPr id="21" name="TextBox 20"/>
          <p:cNvSpPr txBox="1"/>
          <p:nvPr/>
        </p:nvSpPr>
        <p:spPr>
          <a:xfrm>
            <a:off x="1162307" y="3131667"/>
            <a:ext cx="10765403" cy="2105877"/>
          </a:xfrm>
          <a:prstGeom prst="rect">
            <a:avLst/>
          </a:prstGeom>
          <a:noFill/>
          <a:ln w="38100">
            <a:solidFill>
              <a:schemeClr val="tx1"/>
            </a:solidFill>
          </a:ln>
        </p:spPr>
        <p:txBody>
          <a:bodyPr wrap="square" rtlCol="0">
            <a:spAutoFit/>
          </a:bodyPr>
          <a:lstStyle/>
          <a:p>
            <a:endParaRPr lang="en-US"/>
          </a:p>
        </p:txBody>
      </p:sp>
    </p:spTree>
    <p:extLst>
      <p:ext uri="{BB962C8B-B14F-4D97-AF65-F5344CB8AC3E}">
        <p14:creationId xmlns:p14="http://schemas.microsoft.com/office/powerpoint/2010/main" val="189389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Ideal investments would be Short Term Government Bills and Bonds and we would push for lower tax on investment earnings on these compared to Super. This could lower Government borrowings expenses.</a:t>
            </a:r>
          </a:p>
          <a:p>
            <a:r>
              <a:rPr lang="en-US" dirty="0"/>
              <a:t>Administration may be easier to be managed by Super Funds as a separate Account and allows the management of transition to </a:t>
            </a:r>
            <a:r>
              <a:rPr lang="en-US" dirty="0" smtClean="0"/>
              <a:t>rules </a:t>
            </a:r>
            <a:r>
              <a:rPr lang="en-US" dirty="0"/>
              <a:t>from existing Housing </a:t>
            </a:r>
            <a:r>
              <a:rPr lang="en-US" dirty="0" smtClean="0"/>
              <a:t>Advance Rules</a:t>
            </a:r>
            <a:endParaRPr lang="en-US" dirty="0"/>
          </a:p>
          <a:p>
            <a:r>
              <a:rPr lang="en-US" dirty="0"/>
              <a:t>Transition ultimately would stop any new funds from leaving Super for a house i.e. What you have available now remains and new funds come from the </a:t>
            </a:r>
            <a:r>
              <a:rPr lang="en-US" dirty="0" smtClean="0"/>
              <a:t>First Housing </a:t>
            </a:r>
            <a:r>
              <a:rPr lang="en-US" dirty="0"/>
              <a:t>Savings Scheme.</a:t>
            </a:r>
          </a:p>
          <a:p>
            <a:pPr marL="0" indent="0">
              <a:buNone/>
            </a:pPr>
            <a:endParaRPr lang="en-US" dirty="0"/>
          </a:p>
        </p:txBody>
      </p:sp>
      <p:sp>
        <p:nvSpPr>
          <p:cNvPr id="3" name="Date Placeholder 2"/>
          <p:cNvSpPr>
            <a:spLocks noGrp="1"/>
          </p:cNvSpPr>
          <p:nvPr>
            <p:ph type="dt" sz="half" idx="10"/>
          </p:nvPr>
        </p:nvSpPr>
        <p:spPr/>
        <p:txBody>
          <a:bodyPr/>
          <a:lstStyle/>
          <a:p>
            <a:fld id="{24ED74C4-13EA-754A-8CDB-2258245604D6}" type="datetime4">
              <a:rPr lang="en-AU" smtClean="0"/>
              <a:pPr/>
              <a:t>26 November 2023</a:t>
            </a:fld>
            <a:endParaRPr lang="en-US"/>
          </a:p>
        </p:txBody>
      </p:sp>
      <p:sp>
        <p:nvSpPr>
          <p:cNvPr id="4" name="Footer Placeholder 3"/>
          <p:cNvSpPr>
            <a:spLocks noGrp="1"/>
          </p:cNvSpPr>
          <p:nvPr>
            <p:ph type="ftr" sz="quarter" idx="11"/>
          </p:nvPr>
        </p:nvSpPr>
        <p:spPr/>
        <p:txBody>
          <a:bodyPr/>
          <a:lstStyle/>
          <a:p>
            <a:r>
              <a:rPr lang="en-US"/>
              <a:t>Commercial in Confidence</a:t>
            </a:r>
          </a:p>
        </p:txBody>
      </p:sp>
      <p:sp>
        <p:nvSpPr>
          <p:cNvPr id="5" name="Slide Number Placeholder 4"/>
          <p:cNvSpPr>
            <a:spLocks noGrp="1"/>
          </p:cNvSpPr>
          <p:nvPr>
            <p:ph type="sldNum" sz="quarter" idx="12"/>
          </p:nvPr>
        </p:nvSpPr>
        <p:spPr/>
        <p:txBody>
          <a:bodyPr/>
          <a:lstStyle/>
          <a:p>
            <a:fld id="{D0BA8018-53CC-E048-A550-D420FD701F35}" type="slidenum">
              <a:rPr lang="en-US" smtClean="0"/>
              <a:pPr/>
              <a:t>6</a:t>
            </a:fld>
            <a:endParaRPr lang="en-US"/>
          </a:p>
        </p:txBody>
      </p:sp>
      <p:sp>
        <p:nvSpPr>
          <p:cNvPr id="6" name="Title 5"/>
          <p:cNvSpPr>
            <a:spLocks noGrp="1"/>
          </p:cNvSpPr>
          <p:nvPr>
            <p:ph type="title"/>
          </p:nvPr>
        </p:nvSpPr>
        <p:spPr>
          <a:xfrm>
            <a:off x="544297" y="306180"/>
            <a:ext cx="11207578" cy="771692"/>
          </a:xfrm>
        </p:spPr>
        <p:txBody>
          <a:bodyPr/>
          <a:lstStyle/>
          <a:p>
            <a:r>
              <a:rPr lang="en-US" dirty="0"/>
              <a:t>Facilitating housing for PNG</a:t>
            </a:r>
          </a:p>
        </p:txBody>
      </p:sp>
    </p:spTree>
    <p:extLst>
      <p:ext uri="{BB962C8B-B14F-4D97-AF65-F5344CB8AC3E}">
        <p14:creationId xmlns:p14="http://schemas.microsoft.com/office/powerpoint/2010/main" val="2026649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Transition to funding the various buckets over a defined period of time e.g. five years</a:t>
            </a:r>
          </a:p>
          <a:p>
            <a:r>
              <a:rPr lang="en-US" dirty="0"/>
              <a:t>A portion of future Salary Increases are diverted to the buckets until such time as the set level is obtained</a:t>
            </a:r>
          </a:p>
          <a:p>
            <a:r>
              <a:rPr lang="en-US" dirty="0"/>
              <a:t>This allows some salary increases each year and funding say for the Housing Bucket</a:t>
            </a:r>
          </a:p>
          <a:p>
            <a:r>
              <a:rPr lang="en-US" dirty="0"/>
              <a:t>Include the investment income earned on the Bucket to be used as part of the deposit</a:t>
            </a:r>
          </a:p>
          <a:p>
            <a:r>
              <a:rPr lang="en-US" dirty="0"/>
              <a:t>Potential for additional Employee After tax to be redirected here.</a:t>
            </a:r>
          </a:p>
          <a:p>
            <a:r>
              <a:rPr lang="en-US" dirty="0" smtClean="0"/>
              <a:t>First House </a:t>
            </a:r>
            <a:r>
              <a:rPr lang="en-US" dirty="0"/>
              <a:t>Savings Bucket Funds not needed to be repaid like they are from the Housing Advance from the Super fund.</a:t>
            </a:r>
          </a:p>
          <a:p>
            <a:pPr marL="0" indent="0">
              <a:buNone/>
            </a:pPr>
            <a:endParaRPr lang="en-US" dirty="0"/>
          </a:p>
        </p:txBody>
      </p:sp>
      <p:sp>
        <p:nvSpPr>
          <p:cNvPr id="3" name="Date Placeholder 2"/>
          <p:cNvSpPr>
            <a:spLocks noGrp="1"/>
          </p:cNvSpPr>
          <p:nvPr>
            <p:ph type="dt" sz="half" idx="10"/>
          </p:nvPr>
        </p:nvSpPr>
        <p:spPr/>
        <p:txBody>
          <a:bodyPr/>
          <a:lstStyle/>
          <a:p>
            <a:fld id="{24ED74C4-13EA-754A-8CDB-2258245604D6}" type="datetime4">
              <a:rPr lang="en-AU" smtClean="0"/>
              <a:pPr/>
              <a:t>26 November 2023</a:t>
            </a:fld>
            <a:endParaRPr lang="en-US"/>
          </a:p>
        </p:txBody>
      </p:sp>
      <p:sp>
        <p:nvSpPr>
          <p:cNvPr id="4" name="Footer Placeholder 3"/>
          <p:cNvSpPr>
            <a:spLocks noGrp="1"/>
          </p:cNvSpPr>
          <p:nvPr>
            <p:ph type="ftr" sz="quarter" idx="11"/>
          </p:nvPr>
        </p:nvSpPr>
        <p:spPr/>
        <p:txBody>
          <a:bodyPr/>
          <a:lstStyle/>
          <a:p>
            <a:r>
              <a:rPr lang="en-US"/>
              <a:t>Commercial in Confidence</a:t>
            </a:r>
          </a:p>
        </p:txBody>
      </p:sp>
      <p:sp>
        <p:nvSpPr>
          <p:cNvPr id="5" name="Slide Number Placeholder 4"/>
          <p:cNvSpPr>
            <a:spLocks noGrp="1"/>
          </p:cNvSpPr>
          <p:nvPr>
            <p:ph type="sldNum" sz="quarter" idx="12"/>
          </p:nvPr>
        </p:nvSpPr>
        <p:spPr/>
        <p:txBody>
          <a:bodyPr/>
          <a:lstStyle/>
          <a:p>
            <a:fld id="{D0BA8018-53CC-E048-A550-D420FD701F35}" type="slidenum">
              <a:rPr lang="en-US" smtClean="0"/>
              <a:pPr/>
              <a:t>7</a:t>
            </a:fld>
            <a:endParaRPr lang="en-US"/>
          </a:p>
        </p:txBody>
      </p:sp>
      <p:sp>
        <p:nvSpPr>
          <p:cNvPr id="6" name="Title 5"/>
          <p:cNvSpPr>
            <a:spLocks noGrp="1"/>
          </p:cNvSpPr>
          <p:nvPr>
            <p:ph type="title"/>
          </p:nvPr>
        </p:nvSpPr>
        <p:spPr/>
        <p:txBody>
          <a:bodyPr/>
          <a:lstStyle/>
          <a:p>
            <a:r>
              <a:rPr lang="en-US" dirty="0"/>
              <a:t>Facilitating housing for PNG</a:t>
            </a:r>
          </a:p>
        </p:txBody>
      </p:sp>
    </p:spTree>
    <p:extLst>
      <p:ext uri="{BB962C8B-B14F-4D97-AF65-F5344CB8AC3E}">
        <p14:creationId xmlns:p14="http://schemas.microsoft.com/office/powerpoint/2010/main" val="1027609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Seek concessional treatment of the Bucket Investment Income Taxation</a:t>
            </a:r>
          </a:p>
          <a:p>
            <a:r>
              <a:rPr lang="en-US" dirty="0"/>
              <a:t>The investment needs to be in short term investments so slightly different to normal super funds as they can be drawn at quick notice</a:t>
            </a:r>
          </a:p>
          <a:p>
            <a:r>
              <a:rPr lang="en-US" dirty="0"/>
              <a:t>Bucket only used for Housing if not used then can be paid out to the individual like an Employer Additional Account in Superannuation and taxed the same rates as Employer Account is when employment ceases (generally concessional based on service)</a:t>
            </a:r>
          </a:p>
          <a:p>
            <a:r>
              <a:rPr lang="en-US" dirty="0"/>
              <a:t>Suggested Government has made savings on some components such as leave entitlements and will have lower costs based on lower salary bill so can offset by granting tax benefits on the bucket </a:t>
            </a:r>
          </a:p>
          <a:p>
            <a:pPr marL="0" indent="0">
              <a:buNone/>
            </a:pPr>
            <a:endParaRPr lang="en-US" dirty="0"/>
          </a:p>
        </p:txBody>
      </p:sp>
      <p:sp>
        <p:nvSpPr>
          <p:cNvPr id="3" name="Date Placeholder 2"/>
          <p:cNvSpPr>
            <a:spLocks noGrp="1"/>
          </p:cNvSpPr>
          <p:nvPr>
            <p:ph type="dt" sz="half" idx="10"/>
          </p:nvPr>
        </p:nvSpPr>
        <p:spPr/>
        <p:txBody>
          <a:bodyPr/>
          <a:lstStyle/>
          <a:p>
            <a:fld id="{24ED74C4-13EA-754A-8CDB-2258245604D6}" type="datetime4">
              <a:rPr lang="en-AU" smtClean="0"/>
              <a:pPr/>
              <a:t>26 November 2023</a:t>
            </a:fld>
            <a:endParaRPr lang="en-US"/>
          </a:p>
        </p:txBody>
      </p:sp>
      <p:sp>
        <p:nvSpPr>
          <p:cNvPr id="4" name="Footer Placeholder 3"/>
          <p:cNvSpPr>
            <a:spLocks noGrp="1"/>
          </p:cNvSpPr>
          <p:nvPr>
            <p:ph type="ftr" sz="quarter" idx="11"/>
          </p:nvPr>
        </p:nvSpPr>
        <p:spPr/>
        <p:txBody>
          <a:bodyPr/>
          <a:lstStyle/>
          <a:p>
            <a:r>
              <a:rPr lang="en-US"/>
              <a:t>Commercial in Confidence</a:t>
            </a:r>
          </a:p>
        </p:txBody>
      </p:sp>
      <p:sp>
        <p:nvSpPr>
          <p:cNvPr id="5" name="Slide Number Placeholder 4"/>
          <p:cNvSpPr>
            <a:spLocks noGrp="1"/>
          </p:cNvSpPr>
          <p:nvPr>
            <p:ph type="sldNum" sz="quarter" idx="12"/>
          </p:nvPr>
        </p:nvSpPr>
        <p:spPr/>
        <p:txBody>
          <a:bodyPr/>
          <a:lstStyle/>
          <a:p>
            <a:fld id="{D0BA8018-53CC-E048-A550-D420FD701F35}" type="slidenum">
              <a:rPr lang="en-US" smtClean="0"/>
              <a:pPr/>
              <a:t>8</a:t>
            </a:fld>
            <a:endParaRPr lang="en-US"/>
          </a:p>
        </p:txBody>
      </p:sp>
      <p:sp>
        <p:nvSpPr>
          <p:cNvPr id="6" name="Title 5"/>
          <p:cNvSpPr>
            <a:spLocks noGrp="1"/>
          </p:cNvSpPr>
          <p:nvPr>
            <p:ph type="title"/>
          </p:nvPr>
        </p:nvSpPr>
        <p:spPr/>
        <p:txBody>
          <a:bodyPr/>
          <a:lstStyle/>
          <a:p>
            <a:r>
              <a:rPr lang="en-US" dirty="0"/>
              <a:t>Facilitating housing for PNG</a:t>
            </a:r>
          </a:p>
        </p:txBody>
      </p:sp>
    </p:spTree>
    <p:extLst>
      <p:ext uri="{BB962C8B-B14F-4D97-AF65-F5344CB8AC3E}">
        <p14:creationId xmlns:p14="http://schemas.microsoft.com/office/powerpoint/2010/main" val="3250388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378574740"/>
              </p:ext>
            </p:extLst>
          </p:nvPr>
        </p:nvGraphicFramePr>
        <p:xfrm>
          <a:off x="492053" y="1260967"/>
          <a:ext cx="11019695" cy="5011961"/>
        </p:xfrm>
        <a:graphic>
          <a:graphicData uri="http://schemas.openxmlformats.org/drawingml/2006/table">
            <a:tbl>
              <a:tblPr firstRow="1" bandRow="1">
                <a:tableStyleId>{5C22544A-7EE6-4342-B048-85BDC9FD1C3A}</a:tableStyleId>
              </a:tblPr>
              <a:tblGrid>
                <a:gridCol w="1222036">
                  <a:extLst>
                    <a:ext uri="{9D8B030D-6E8A-4147-A177-3AD203B41FA5}">
                      <a16:colId xmlns:a16="http://schemas.microsoft.com/office/drawing/2014/main" val="3686582779"/>
                    </a:ext>
                  </a:extLst>
                </a:gridCol>
                <a:gridCol w="2090117">
                  <a:extLst>
                    <a:ext uri="{9D8B030D-6E8A-4147-A177-3AD203B41FA5}">
                      <a16:colId xmlns:a16="http://schemas.microsoft.com/office/drawing/2014/main" val="2627748735"/>
                    </a:ext>
                  </a:extLst>
                </a:gridCol>
                <a:gridCol w="1521482">
                  <a:extLst>
                    <a:ext uri="{9D8B030D-6E8A-4147-A177-3AD203B41FA5}">
                      <a16:colId xmlns:a16="http://schemas.microsoft.com/office/drawing/2014/main" val="1821319252"/>
                    </a:ext>
                  </a:extLst>
                </a:gridCol>
                <a:gridCol w="1536220">
                  <a:extLst>
                    <a:ext uri="{9D8B030D-6E8A-4147-A177-3AD203B41FA5}">
                      <a16:colId xmlns:a16="http://schemas.microsoft.com/office/drawing/2014/main" val="2461547562"/>
                    </a:ext>
                  </a:extLst>
                </a:gridCol>
                <a:gridCol w="2665046">
                  <a:extLst>
                    <a:ext uri="{9D8B030D-6E8A-4147-A177-3AD203B41FA5}">
                      <a16:colId xmlns:a16="http://schemas.microsoft.com/office/drawing/2014/main" val="3631966980"/>
                    </a:ext>
                  </a:extLst>
                </a:gridCol>
                <a:gridCol w="1984794">
                  <a:extLst>
                    <a:ext uri="{9D8B030D-6E8A-4147-A177-3AD203B41FA5}">
                      <a16:colId xmlns:a16="http://schemas.microsoft.com/office/drawing/2014/main" val="981906494"/>
                    </a:ext>
                  </a:extLst>
                </a:gridCol>
              </a:tblGrid>
              <a:tr h="857002">
                <a:tc>
                  <a:txBody>
                    <a:bodyPr/>
                    <a:lstStyle/>
                    <a:p>
                      <a:pPr algn="ctr"/>
                      <a:r>
                        <a:rPr lang="en-US" sz="2000" dirty="0"/>
                        <a:t>Year</a:t>
                      </a:r>
                    </a:p>
                  </a:txBody>
                  <a:tcPr/>
                </a:tc>
                <a:tc>
                  <a:txBody>
                    <a:bodyPr/>
                    <a:lstStyle/>
                    <a:p>
                      <a:pPr algn="ctr"/>
                      <a:r>
                        <a:rPr lang="en-US" sz="2000" dirty="0"/>
                        <a:t>Potential</a:t>
                      </a:r>
                      <a:r>
                        <a:rPr lang="en-US" sz="2000" baseline="0" dirty="0"/>
                        <a:t> Salary Increase</a:t>
                      </a:r>
                      <a:endParaRPr lang="en-US" sz="2000" dirty="0"/>
                    </a:p>
                  </a:txBody>
                  <a:tcPr/>
                </a:tc>
                <a:tc>
                  <a:txBody>
                    <a:bodyPr/>
                    <a:lstStyle/>
                    <a:p>
                      <a:pPr algn="ctr"/>
                      <a:r>
                        <a:rPr lang="en-US" sz="2000" dirty="0"/>
                        <a:t>Actual Pay Rise</a:t>
                      </a:r>
                    </a:p>
                  </a:txBody>
                  <a:tcPr/>
                </a:tc>
                <a:tc>
                  <a:txBody>
                    <a:bodyPr/>
                    <a:lstStyle/>
                    <a:p>
                      <a:r>
                        <a:rPr lang="en-US" sz="2000" dirty="0"/>
                        <a:t>First Home Scheme</a:t>
                      </a:r>
                    </a:p>
                  </a:txBody>
                  <a:tcPr/>
                </a:tc>
                <a:tc>
                  <a:txBody>
                    <a:bodyPr/>
                    <a:lstStyle/>
                    <a:p>
                      <a:pPr algn="ctr"/>
                      <a:r>
                        <a:rPr lang="en-US" sz="2000" dirty="0"/>
                        <a:t>First Home Scheme Total Cumulative</a:t>
                      </a:r>
                      <a:r>
                        <a:rPr lang="en-US" sz="2000" baseline="0" dirty="0"/>
                        <a:t> Amount</a:t>
                      </a:r>
                      <a:endParaRPr lang="en-US" sz="2000" dirty="0"/>
                    </a:p>
                  </a:txBody>
                  <a:tcPr/>
                </a:tc>
                <a:tc>
                  <a:txBody>
                    <a:bodyPr/>
                    <a:lstStyle/>
                    <a:p>
                      <a:pPr algn="ctr"/>
                      <a:r>
                        <a:rPr lang="en-US" sz="2000" dirty="0"/>
                        <a:t>Accumulated Deposit (+</a:t>
                      </a:r>
                      <a:r>
                        <a:rPr lang="en-US" sz="2000" dirty="0" err="1"/>
                        <a:t>i</a:t>
                      </a:r>
                      <a:r>
                        <a:rPr lang="en-US" sz="2000" dirty="0"/>
                        <a:t>)</a:t>
                      </a:r>
                    </a:p>
                  </a:txBody>
                  <a:tcPr/>
                </a:tc>
                <a:extLst>
                  <a:ext uri="{0D108BD9-81ED-4DB2-BD59-A6C34878D82A}">
                    <a16:rowId xmlns:a16="http://schemas.microsoft.com/office/drawing/2014/main" val="1052045597"/>
                  </a:ext>
                </a:extLst>
              </a:tr>
              <a:tr h="572303">
                <a:tc>
                  <a:txBody>
                    <a:bodyPr/>
                    <a:lstStyle/>
                    <a:p>
                      <a:pPr algn="ctr"/>
                      <a:r>
                        <a:rPr lang="en-US" sz="2400" dirty="0"/>
                        <a:t>1</a:t>
                      </a:r>
                    </a:p>
                  </a:txBody>
                  <a:tcPr/>
                </a:tc>
                <a:tc>
                  <a:txBody>
                    <a:bodyPr/>
                    <a:lstStyle/>
                    <a:p>
                      <a:pPr algn="ctr"/>
                      <a:r>
                        <a:rPr lang="en-US" sz="2400" dirty="0"/>
                        <a:t>4%</a:t>
                      </a:r>
                    </a:p>
                  </a:txBody>
                  <a:tcPr/>
                </a:tc>
                <a:tc>
                  <a:txBody>
                    <a:bodyPr/>
                    <a:lstStyle/>
                    <a:p>
                      <a:pPr algn="ctr"/>
                      <a:r>
                        <a:rPr lang="en-US" sz="2400" dirty="0"/>
                        <a:t>2%</a:t>
                      </a:r>
                    </a:p>
                  </a:txBody>
                  <a:tcPr/>
                </a:tc>
                <a:tc>
                  <a:txBody>
                    <a:bodyPr/>
                    <a:lstStyle/>
                    <a:p>
                      <a:pPr algn="ctr"/>
                      <a:r>
                        <a:rPr lang="en-US" sz="2400" dirty="0"/>
                        <a:t>2%</a:t>
                      </a:r>
                    </a:p>
                  </a:txBody>
                  <a:tcPr/>
                </a:tc>
                <a:tc>
                  <a:txBody>
                    <a:bodyPr/>
                    <a:lstStyle/>
                    <a:p>
                      <a:pPr algn="ctr"/>
                      <a:r>
                        <a:rPr lang="en-US" sz="2400" dirty="0"/>
                        <a:t>2%</a:t>
                      </a:r>
                    </a:p>
                  </a:txBody>
                  <a:tcPr/>
                </a:tc>
                <a:tc>
                  <a:txBody>
                    <a:bodyPr/>
                    <a:lstStyle/>
                    <a:p>
                      <a:pPr algn="ctr"/>
                      <a:r>
                        <a:rPr lang="en-US" sz="2400" dirty="0"/>
                        <a:t>2%</a:t>
                      </a:r>
                    </a:p>
                  </a:txBody>
                  <a:tcPr/>
                </a:tc>
                <a:extLst>
                  <a:ext uri="{0D108BD9-81ED-4DB2-BD59-A6C34878D82A}">
                    <a16:rowId xmlns:a16="http://schemas.microsoft.com/office/drawing/2014/main" val="1731469257"/>
                  </a:ext>
                </a:extLst>
              </a:tr>
              <a:tr h="572303">
                <a:tc>
                  <a:txBody>
                    <a:bodyPr/>
                    <a:lstStyle/>
                    <a:p>
                      <a:pPr algn="ctr"/>
                      <a:r>
                        <a:rPr lang="en-US" sz="2400" dirty="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4%</a:t>
                      </a:r>
                    </a:p>
                  </a:txBody>
                  <a:tcPr/>
                </a:tc>
                <a:tc>
                  <a:txBody>
                    <a:bodyPr/>
                    <a:lstStyle/>
                    <a:p>
                      <a:pPr algn="ctr"/>
                      <a:r>
                        <a:rPr lang="en-US" sz="2400" dirty="0"/>
                        <a:t>2%</a:t>
                      </a:r>
                    </a:p>
                  </a:txBody>
                  <a:tcPr/>
                </a:tc>
                <a:tc>
                  <a:txBody>
                    <a:bodyPr/>
                    <a:lstStyle/>
                    <a:p>
                      <a:pPr algn="ctr"/>
                      <a:r>
                        <a:rPr lang="en-US" sz="2400" dirty="0"/>
                        <a:t>2%</a:t>
                      </a:r>
                    </a:p>
                  </a:txBody>
                  <a:tcPr/>
                </a:tc>
                <a:tc>
                  <a:txBody>
                    <a:bodyPr/>
                    <a:lstStyle/>
                    <a:p>
                      <a:pPr algn="ctr"/>
                      <a:r>
                        <a:rPr lang="en-US" sz="2400" dirty="0"/>
                        <a:t>4%</a:t>
                      </a:r>
                    </a:p>
                  </a:txBody>
                  <a:tcPr/>
                </a:tc>
                <a:tc>
                  <a:txBody>
                    <a:bodyPr/>
                    <a:lstStyle/>
                    <a:p>
                      <a:pPr algn="ctr"/>
                      <a:r>
                        <a:rPr lang="en-US" sz="2400" dirty="0"/>
                        <a:t>6%</a:t>
                      </a:r>
                    </a:p>
                  </a:txBody>
                  <a:tcPr/>
                </a:tc>
                <a:extLst>
                  <a:ext uri="{0D108BD9-81ED-4DB2-BD59-A6C34878D82A}">
                    <a16:rowId xmlns:a16="http://schemas.microsoft.com/office/drawing/2014/main" val="2424883739"/>
                  </a:ext>
                </a:extLst>
              </a:tr>
              <a:tr h="572303">
                <a:tc>
                  <a:txBody>
                    <a:bodyPr/>
                    <a:lstStyle/>
                    <a:p>
                      <a:pPr algn="ctr"/>
                      <a:r>
                        <a:rPr lang="en-US" sz="2400" dirty="0"/>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4%</a:t>
                      </a:r>
                    </a:p>
                  </a:txBody>
                  <a:tcPr/>
                </a:tc>
                <a:tc>
                  <a:txBody>
                    <a:bodyPr/>
                    <a:lstStyle/>
                    <a:p>
                      <a:pPr algn="ctr"/>
                      <a:r>
                        <a:rPr lang="en-US" sz="2400" dirty="0"/>
                        <a:t>2%</a:t>
                      </a:r>
                    </a:p>
                  </a:txBody>
                  <a:tcPr/>
                </a:tc>
                <a:tc>
                  <a:txBody>
                    <a:bodyPr/>
                    <a:lstStyle/>
                    <a:p>
                      <a:pPr algn="ctr"/>
                      <a:r>
                        <a:rPr lang="en-US" sz="2400" dirty="0"/>
                        <a:t>2%</a:t>
                      </a:r>
                    </a:p>
                  </a:txBody>
                  <a:tcPr/>
                </a:tc>
                <a:tc>
                  <a:txBody>
                    <a:bodyPr/>
                    <a:lstStyle/>
                    <a:p>
                      <a:pPr algn="ctr"/>
                      <a:r>
                        <a:rPr lang="en-US" sz="2400" dirty="0"/>
                        <a:t>6%</a:t>
                      </a:r>
                    </a:p>
                  </a:txBody>
                  <a:tcPr/>
                </a:tc>
                <a:tc>
                  <a:txBody>
                    <a:bodyPr/>
                    <a:lstStyle/>
                    <a:p>
                      <a:pPr algn="ctr"/>
                      <a:r>
                        <a:rPr lang="en-US" sz="2400" dirty="0"/>
                        <a:t>12%</a:t>
                      </a:r>
                    </a:p>
                  </a:txBody>
                  <a:tcPr/>
                </a:tc>
                <a:extLst>
                  <a:ext uri="{0D108BD9-81ED-4DB2-BD59-A6C34878D82A}">
                    <a16:rowId xmlns:a16="http://schemas.microsoft.com/office/drawing/2014/main" val="3453120516"/>
                  </a:ext>
                </a:extLst>
              </a:tr>
              <a:tr h="572303">
                <a:tc>
                  <a:txBody>
                    <a:bodyPr/>
                    <a:lstStyle/>
                    <a:p>
                      <a:pPr algn="ctr"/>
                      <a:r>
                        <a:rPr lang="en-US" sz="2400" dirty="0"/>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4%</a:t>
                      </a:r>
                    </a:p>
                  </a:txBody>
                  <a:tcPr/>
                </a:tc>
                <a:tc>
                  <a:txBody>
                    <a:bodyPr/>
                    <a:lstStyle/>
                    <a:p>
                      <a:pPr algn="ctr"/>
                      <a:r>
                        <a:rPr lang="en-US" sz="2400" dirty="0"/>
                        <a:t>2%</a:t>
                      </a:r>
                    </a:p>
                  </a:txBody>
                  <a:tcPr/>
                </a:tc>
                <a:tc>
                  <a:txBody>
                    <a:bodyPr/>
                    <a:lstStyle/>
                    <a:p>
                      <a:pPr algn="ctr"/>
                      <a:r>
                        <a:rPr lang="en-US" sz="2400" dirty="0"/>
                        <a:t>2%</a:t>
                      </a:r>
                    </a:p>
                  </a:txBody>
                  <a:tcPr/>
                </a:tc>
                <a:tc>
                  <a:txBody>
                    <a:bodyPr/>
                    <a:lstStyle/>
                    <a:p>
                      <a:pPr algn="ctr"/>
                      <a:r>
                        <a:rPr lang="en-US" sz="2400" dirty="0"/>
                        <a:t>8%</a:t>
                      </a:r>
                    </a:p>
                  </a:txBody>
                  <a:tcPr/>
                </a:tc>
                <a:tc>
                  <a:txBody>
                    <a:bodyPr/>
                    <a:lstStyle/>
                    <a:p>
                      <a:pPr algn="ctr"/>
                      <a:r>
                        <a:rPr lang="en-US" sz="2400" dirty="0"/>
                        <a:t>20%</a:t>
                      </a:r>
                    </a:p>
                  </a:txBody>
                  <a:tcPr/>
                </a:tc>
                <a:extLst>
                  <a:ext uri="{0D108BD9-81ED-4DB2-BD59-A6C34878D82A}">
                    <a16:rowId xmlns:a16="http://schemas.microsoft.com/office/drawing/2014/main" val="931616749"/>
                  </a:ext>
                </a:extLst>
              </a:tr>
              <a:tr h="572303">
                <a:tc>
                  <a:txBody>
                    <a:bodyPr/>
                    <a:lstStyle/>
                    <a:p>
                      <a:pPr algn="ctr"/>
                      <a:r>
                        <a:rPr lang="en-US" sz="2400" dirty="0"/>
                        <a:t>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4%</a:t>
                      </a:r>
                    </a:p>
                  </a:txBody>
                  <a:tcPr/>
                </a:tc>
                <a:tc>
                  <a:txBody>
                    <a:bodyPr/>
                    <a:lstStyle/>
                    <a:p>
                      <a:pPr algn="ctr"/>
                      <a:r>
                        <a:rPr lang="en-US" sz="2400" dirty="0"/>
                        <a:t>2%</a:t>
                      </a:r>
                    </a:p>
                  </a:txBody>
                  <a:tcPr/>
                </a:tc>
                <a:tc>
                  <a:txBody>
                    <a:bodyPr/>
                    <a:lstStyle/>
                    <a:p>
                      <a:pPr algn="ctr"/>
                      <a:r>
                        <a:rPr lang="en-US" sz="2400" dirty="0"/>
                        <a:t>2%</a:t>
                      </a:r>
                    </a:p>
                  </a:txBody>
                  <a:tcPr/>
                </a:tc>
                <a:tc>
                  <a:txBody>
                    <a:bodyPr/>
                    <a:lstStyle/>
                    <a:p>
                      <a:pPr algn="ctr"/>
                      <a:r>
                        <a:rPr lang="en-US" sz="2400" dirty="0"/>
                        <a:t>10%</a:t>
                      </a:r>
                    </a:p>
                  </a:txBody>
                  <a:tcPr/>
                </a:tc>
                <a:tc>
                  <a:txBody>
                    <a:bodyPr/>
                    <a:lstStyle/>
                    <a:p>
                      <a:pPr algn="ctr"/>
                      <a:r>
                        <a:rPr lang="en-US" sz="2400" dirty="0"/>
                        <a:t>30%</a:t>
                      </a:r>
                    </a:p>
                  </a:txBody>
                  <a:tcPr/>
                </a:tc>
                <a:extLst>
                  <a:ext uri="{0D108BD9-81ED-4DB2-BD59-A6C34878D82A}">
                    <a16:rowId xmlns:a16="http://schemas.microsoft.com/office/drawing/2014/main" val="613683195"/>
                  </a:ext>
                </a:extLst>
              </a:tr>
              <a:tr h="572303">
                <a:tc>
                  <a:txBody>
                    <a:bodyPr/>
                    <a:lstStyle/>
                    <a:p>
                      <a:pPr algn="ctr"/>
                      <a:r>
                        <a:rPr lang="en-US" sz="2400" dirty="0"/>
                        <a:t>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4%</a:t>
                      </a:r>
                    </a:p>
                  </a:txBody>
                  <a:tcPr/>
                </a:tc>
                <a:tc>
                  <a:txBody>
                    <a:bodyPr/>
                    <a:lstStyle/>
                    <a:p>
                      <a:pPr algn="ctr"/>
                      <a:r>
                        <a:rPr lang="en-US" sz="2400" dirty="0"/>
                        <a:t>4%</a:t>
                      </a:r>
                    </a:p>
                  </a:txBody>
                  <a:tcPr/>
                </a:tc>
                <a:tc>
                  <a:txBody>
                    <a:bodyPr/>
                    <a:lstStyle/>
                    <a:p>
                      <a:pPr algn="ctr"/>
                      <a:r>
                        <a:rPr lang="en-US" sz="2400" dirty="0"/>
                        <a:t>0%</a:t>
                      </a:r>
                    </a:p>
                  </a:txBody>
                  <a:tcPr/>
                </a:tc>
                <a:tc>
                  <a:txBody>
                    <a:bodyPr/>
                    <a:lstStyle/>
                    <a:p>
                      <a:pPr algn="ctr"/>
                      <a:r>
                        <a:rPr lang="en-US" sz="2400" dirty="0"/>
                        <a:t>10%</a:t>
                      </a:r>
                    </a:p>
                  </a:txBody>
                  <a:tcPr/>
                </a:tc>
                <a:tc>
                  <a:txBody>
                    <a:bodyPr/>
                    <a:lstStyle/>
                    <a:p>
                      <a:pPr algn="ctr"/>
                      <a:r>
                        <a:rPr lang="en-US" sz="2400" dirty="0"/>
                        <a:t>40%</a:t>
                      </a:r>
                    </a:p>
                  </a:txBody>
                  <a:tcPr/>
                </a:tc>
                <a:extLst>
                  <a:ext uri="{0D108BD9-81ED-4DB2-BD59-A6C34878D82A}">
                    <a16:rowId xmlns:a16="http://schemas.microsoft.com/office/drawing/2014/main" val="946596958"/>
                  </a:ext>
                </a:extLst>
              </a:tr>
              <a:tr h="572303">
                <a:tc>
                  <a:txBody>
                    <a:bodyPr/>
                    <a:lstStyle/>
                    <a:p>
                      <a:pPr algn="ctr"/>
                      <a:r>
                        <a:rPr lang="en-US" sz="2400" dirty="0"/>
                        <a:t>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4%</a:t>
                      </a:r>
                    </a:p>
                  </a:txBody>
                  <a:tcPr/>
                </a:tc>
                <a:tc>
                  <a:txBody>
                    <a:bodyPr/>
                    <a:lstStyle/>
                    <a:p>
                      <a:pPr algn="ctr"/>
                      <a:r>
                        <a:rPr lang="en-US" sz="2400" dirty="0"/>
                        <a:t>4%</a:t>
                      </a:r>
                    </a:p>
                  </a:txBody>
                  <a:tcPr/>
                </a:tc>
                <a:tc>
                  <a:txBody>
                    <a:bodyPr/>
                    <a:lstStyle/>
                    <a:p>
                      <a:pPr algn="ctr"/>
                      <a:r>
                        <a:rPr lang="en-US" sz="2400" dirty="0"/>
                        <a:t>0%</a:t>
                      </a:r>
                    </a:p>
                  </a:txBody>
                  <a:tcPr/>
                </a:tc>
                <a:tc>
                  <a:txBody>
                    <a:bodyPr/>
                    <a:lstStyle/>
                    <a:p>
                      <a:pPr algn="ctr"/>
                      <a:r>
                        <a:rPr lang="en-US" sz="2400" dirty="0"/>
                        <a:t>10%</a:t>
                      </a:r>
                    </a:p>
                  </a:txBody>
                  <a:tcPr/>
                </a:tc>
                <a:tc>
                  <a:txBody>
                    <a:bodyPr/>
                    <a:lstStyle/>
                    <a:p>
                      <a:pPr algn="ctr"/>
                      <a:r>
                        <a:rPr lang="en-US" sz="2400" dirty="0"/>
                        <a:t>50%</a:t>
                      </a:r>
                    </a:p>
                  </a:txBody>
                  <a:tcPr/>
                </a:tc>
                <a:extLst>
                  <a:ext uri="{0D108BD9-81ED-4DB2-BD59-A6C34878D82A}">
                    <a16:rowId xmlns:a16="http://schemas.microsoft.com/office/drawing/2014/main" val="1794165757"/>
                  </a:ext>
                </a:extLst>
              </a:tr>
            </a:tbl>
          </a:graphicData>
        </a:graphic>
      </p:graphicFrame>
      <p:sp>
        <p:nvSpPr>
          <p:cNvPr id="3" name="Date Placeholder 2"/>
          <p:cNvSpPr>
            <a:spLocks noGrp="1"/>
          </p:cNvSpPr>
          <p:nvPr>
            <p:ph type="dt" sz="half" idx="10"/>
          </p:nvPr>
        </p:nvSpPr>
        <p:spPr/>
        <p:txBody>
          <a:bodyPr/>
          <a:lstStyle/>
          <a:p>
            <a:fld id="{24ED74C4-13EA-754A-8CDB-2258245604D6}" type="datetime4">
              <a:rPr lang="en-AU" smtClean="0"/>
              <a:pPr/>
              <a:t>26 November 2023</a:t>
            </a:fld>
            <a:endParaRPr lang="en-US" dirty="0"/>
          </a:p>
        </p:txBody>
      </p:sp>
      <p:sp>
        <p:nvSpPr>
          <p:cNvPr id="4" name="Footer Placeholder 3"/>
          <p:cNvSpPr>
            <a:spLocks noGrp="1"/>
          </p:cNvSpPr>
          <p:nvPr>
            <p:ph type="ftr" sz="quarter" idx="11"/>
          </p:nvPr>
        </p:nvSpPr>
        <p:spPr/>
        <p:txBody>
          <a:bodyPr/>
          <a:lstStyle/>
          <a:p>
            <a:r>
              <a:rPr lang="en-US" dirty="0"/>
              <a:t>Commercial in Confidence</a:t>
            </a:r>
          </a:p>
        </p:txBody>
      </p:sp>
      <p:sp>
        <p:nvSpPr>
          <p:cNvPr id="5" name="Slide Number Placeholder 4"/>
          <p:cNvSpPr>
            <a:spLocks noGrp="1"/>
          </p:cNvSpPr>
          <p:nvPr>
            <p:ph type="sldNum" sz="quarter" idx="12"/>
          </p:nvPr>
        </p:nvSpPr>
        <p:spPr/>
        <p:txBody>
          <a:bodyPr/>
          <a:lstStyle/>
          <a:p>
            <a:fld id="{D0BA8018-53CC-E048-A550-D420FD701F35}" type="slidenum">
              <a:rPr lang="en-US" smtClean="0"/>
              <a:pPr/>
              <a:t>9</a:t>
            </a:fld>
            <a:endParaRPr lang="en-US" dirty="0"/>
          </a:p>
        </p:txBody>
      </p:sp>
      <p:sp>
        <p:nvSpPr>
          <p:cNvPr id="6" name="Title 5"/>
          <p:cNvSpPr>
            <a:spLocks noGrp="1"/>
          </p:cNvSpPr>
          <p:nvPr>
            <p:ph type="title"/>
          </p:nvPr>
        </p:nvSpPr>
        <p:spPr/>
        <p:txBody>
          <a:bodyPr/>
          <a:lstStyle/>
          <a:p>
            <a:r>
              <a:rPr lang="en-US" dirty="0"/>
              <a:t>Transition Arrangements</a:t>
            </a:r>
          </a:p>
        </p:txBody>
      </p:sp>
    </p:spTree>
    <p:extLst>
      <p:ext uri="{BB962C8B-B14F-4D97-AF65-F5344CB8AC3E}">
        <p14:creationId xmlns:p14="http://schemas.microsoft.com/office/powerpoint/2010/main" val="2699539986"/>
      </p:ext>
    </p:extLst>
  </p:cSld>
  <p:clrMapOvr>
    <a:masterClrMapping/>
  </p:clrMapOvr>
</p:sld>
</file>

<file path=ppt/theme/theme1.xml><?xml version="1.0" encoding="utf-8"?>
<a:theme xmlns:a="http://schemas.openxmlformats.org/drawingml/2006/main" name="Nambawan Super Main Theme">
  <a:themeElements>
    <a:clrScheme name="Custom 1">
      <a:dk1>
        <a:srgbClr val="000000"/>
      </a:dk1>
      <a:lt1>
        <a:srgbClr val="FFFFFF"/>
      </a:lt1>
      <a:dk2>
        <a:srgbClr val="6D6D70"/>
      </a:dk2>
      <a:lt2>
        <a:srgbClr val="F0F0F1"/>
      </a:lt2>
      <a:accent1>
        <a:srgbClr val="CC2430"/>
      </a:accent1>
      <a:accent2>
        <a:srgbClr val="FBB940"/>
      </a:accent2>
      <a:accent3>
        <a:srgbClr val="33A383"/>
      </a:accent3>
      <a:accent4>
        <a:srgbClr val="0094CC"/>
      </a:accent4>
      <a:accent5>
        <a:srgbClr val="6D3D94"/>
      </a:accent5>
      <a:accent6>
        <a:srgbClr val="A6A7AB"/>
      </a:accent6>
      <a:hlink>
        <a:srgbClr val="0563C1"/>
      </a:hlink>
      <a:folHlink>
        <a:srgbClr val="954F72"/>
      </a:folHlink>
    </a:clrScheme>
    <a:fontScheme name="Custom 1">
      <a:majorFont>
        <a:latin typeface="Rockwel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005955_Nambawan Super - Powerpoint Template_Feb 2020 V3 - Widescreen 16x9" id="{9F2BD507-0A70-4F4E-87B4-047BDADCDB16}" vid="{C57E2BFC-CA62-47A1-9246-70952D49D3E1}"/>
    </a:ext>
  </a:extLst>
</a:theme>
</file>

<file path=ppt/theme/theme2.xml><?xml version="1.0" encoding="utf-8"?>
<a:theme xmlns:a="http://schemas.openxmlformats.org/drawingml/2006/main" name="1_Nambawan Super Secondary Theme">
  <a:themeElements>
    <a:clrScheme name="Custom 1">
      <a:dk1>
        <a:srgbClr val="000000"/>
      </a:dk1>
      <a:lt1>
        <a:srgbClr val="FFFFFF"/>
      </a:lt1>
      <a:dk2>
        <a:srgbClr val="6D6D70"/>
      </a:dk2>
      <a:lt2>
        <a:srgbClr val="F0F0F1"/>
      </a:lt2>
      <a:accent1>
        <a:srgbClr val="CC2430"/>
      </a:accent1>
      <a:accent2>
        <a:srgbClr val="FBB940"/>
      </a:accent2>
      <a:accent3>
        <a:srgbClr val="33A383"/>
      </a:accent3>
      <a:accent4>
        <a:srgbClr val="0094CC"/>
      </a:accent4>
      <a:accent5>
        <a:srgbClr val="6D3D94"/>
      </a:accent5>
      <a:accent6>
        <a:srgbClr val="A6A7AB"/>
      </a:accent6>
      <a:hlink>
        <a:srgbClr val="0563C1"/>
      </a:hlink>
      <a:folHlink>
        <a:srgbClr val="954F72"/>
      </a:folHlink>
    </a:clrScheme>
    <a:fontScheme name="Custom 1">
      <a:majorFont>
        <a:latin typeface="Rockwel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005955_Nambawan Super - Powerpoint Template_Feb 2020 V3 - Widescreen 16x9" id="{9F2BD507-0A70-4F4E-87B4-047BDADCDB16}" vid="{0009324B-919E-4416-8949-9E9EAD50E4A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Nambawan Super - Powerpoint Template Widescreen 16x9</Template>
  <TotalTime>1054</TotalTime>
  <Words>1620</Words>
  <Application>Microsoft Office PowerPoint</Application>
  <PresentationFormat>Widescreen</PresentationFormat>
  <Paragraphs>470</Paragraphs>
  <Slides>20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Arial Narrow</vt:lpstr>
      <vt:lpstr>Calibri</vt:lpstr>
      <vt:lpstr>Rockwell</vt:lpstr>
      <vt:lpstr>Times New Roman</vt:lpstr>
      <vt:lpstr>Wingdings</vt:lpstr>
      <vt:lpstr>Nambawan Super Main Theme</vt:lpstr>
      <vt:lpstr>1_Nambawan Super Secondary Theme</vt:lpstr>
      <vt:lpstr>Super and a house</vt:lpstr>
      <vt:lpstr>Facilitating housing in PNG</vt:lpstr>
      <vt:lpstr>Facilitating housing in PNG</vt:lpstr>
      <vt:lpstr>Facilitating housing for PNG</vt:lpstr>
      <vt:lpstr>First Home Savers Fund </vt:lpstr>
      <vt:lpstr>Facilitating housing for PNG</vt:lpstr>
      <vt:lpstr>Facilitating housing for PNG</vt:lpstr>
      <vt:lpstr>Facilitating housing for PNG</vt:lpstr>
      <vt:lpstr>Transition Arrangements</vt:lpstr>
      <vt:lpstr>After 5 years new Starters to work force First Home  </vt:lpstr>
      <vt:lpstr>Loan Term</vt:lpstr>
      <vt:lpstr>Loan Term</vt:lpstr>
      <vt:lpstr>Purchase Land to build</vt:lpstr>
      <vt:lpstr>Buying the HOUSE + LAND</vt:lpstr>
      <vt:lpstr>Impact to an Individual for Borrowing</vt:lpstr>
      <vt:lpstr>Advocacy areas – TAX, POLICY and PARTNERSHIPS</vt:lpstr>
      <vt:lpstr>Advocacy areas - LANDS</vt:lpstr>
      <vt:lpstr>9 Mile</vt:lpstr>
      <vt:lpstr>What is required to make this happen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Morgana Prior</dc:creator>
  <cp:lastModifiedBy>Paul Sayer</cp:lastModifiedBy>
  <cp:revision>48</cp:revision>
  <cp:lastPrinted>2023-08-04T02:02:53Z</cp:lastPrinted>
  <dcterms:created xsi:type="dcterms:W3CDTF">2021-02-09T04:50:14Z</dcterms:created>
  <dcterms:modified xsi:type="dcterms:W3CDTF">2023-11-26T19:24:24Z</dcterms:modified>
</cp:coreProperties>
</file>