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Lst>
  <p:notesMasterIdLst>
    <p:notesMasterId r:id="rId22"/>
  </p:notesMasterIdLst>
  <p:handoutMasterIdLst>
    <p:handoutMasterId r:id="rId23"/>
  </p:handoutMasterIdLst>
  <p:sldIdLst>
    <p:sldId id="311" r:id="rId4"/>
    <p:sldId id="329" r:id="rId5"/>
    <p:sldId id="330" r:id="rId6"/>
    <p:sldId id="344" r:id="rId7"/>
    <p:sldId id="338" r:id="rId8"/>
    <p:sldId id="339" r:id="rId9"/>
    <p:sldId id="331" r:id="rId10"/>
    <p:sldId id="328" r:id="rId11"/>
    <p:sldId id="345" r:id="rId12"/>
    <p:sldId id="323" r:id="rId13"/>
    <p:sldId id="325" r:id="rId14"/>
    <p:sldId id="326" r:id="rId15"/>
    <p:sldId id="327" r:id="rId16"/>
    <p:sldId id="335" r:id="rId17"/>
    <p:sldId id="343" r:id="rId18"/>
    <p:sldId id="337" r:id="rId19"/>
    <p:sldId id="340" r:id="rId20"/>
    <p:sldId id="322" r:id="rId21"/>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a:srgbClr val="99CC00"/>
    <a:srgbClr val="0033CC"/>
    <a:srgbClr val="FF6699"/>
    <a:srgbClr val="A50021"/>
    <a:srgbClr val="FFFF99"/>
    <a:srgbClr val="996633"/>
    <a:srgbClr val="9999FF"/>
    <a:srgbClr val="FF99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244" autoAdjust="0"/>
    <p:restoredTop sz="83333" autoAdjust="0"/>
  </p:normalViewPr>
  <p:slideViewPr>
    <p:cSldViewPr snapToGrid="0">
      <p:cViewPr>
        <p:scale>
          <a:sx n="60" d="100"/>
          <a:sy n="60" d="100"/>
        </p:scale>
        <p:origin x="240" y="-61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_rels/data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image" Target="../media/image4.png"/></Relationships>
</file>

<file path=ppt/diagrams/_rels/data7.xml.rels><?xml version="1.0" encoding="UTF-8" standalone="yes"?>
<Relationships xmlns="http://schemas.openxmlformats.org/package/2006/relationships"><Relationship Id="rId3" Type="http://schemas.openxmlformats.org/officeDocument/2006/relationships/hyperlink" Target="mailto:psnidinfor@dpm.gov.pg" TargetMode="External"/><Relationship Id="rId2" Type="http://schemas.openxmlformats.org/officeDocument/2006/relationships/hyperlink" Target="mailto:beria@dpm.gov.pg" TargetMode="External"/><Relationship Id="rId1" Type="http://schemas.openxmlformats.org/officeDocument/2006/relationships/hyperlink" Target="mailto:dealedona@dpm.gov.pg" TargetMode="External"/></Relationships>
</file>

<file path=ppt/diagrams/_rels/drawing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1.jpeg"/></Relationships>
</file>

<file path=ppt/diagrams/_rels/drawing5.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7.xml.rels><?xml version="1.0" encoding="UTF-8" standalone="yes"?>
<Relationships xmlns="http://schemas.openxmlformats.org/package/2006/relationships"><Relationship Id="rId3" Type="http://schemas.openxmlformats.org/officeDocument/2006/relationships/hyperlink" Target="mailto:psnidinfor@dpm.gov.pg" TargetMode="External"/><Relationship Id="rId2" Type="http://schemas.openxmlformats.org/officeDocument/2006/relationships/hyperlink" Target="mailto:beria@dpm.gov.pg" TargetMode="External"/><Relationship Id="rId1" Type="http://schemas.openxmlformats.org/officeDocument/2006/relationships/hyperlink" Target="mailto:dealedona@dpm.gov.pg"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A0429C3-EF20-441E-8AF1-060F9F4631B5}" type="doc">
      <dgm:prSet loTypeId="urn:microsoft.com/office/officeart/2011/layout/TabList" loCatId="list" qsTypeId="urn:microsoft.com/office/officeart/2005/8/quickstyle/3d4" qsCatId="3D" csTypeId="urn:microsoft.com/office/officeart/2005/8/colors/accent1_2" csCatId="accent1" phldr="1"/>
      <dgm:spPr/>
      <dgm:t>
        <a:bodyPr/>
        <a:lstStyle/>
        <a:p>
          <a:endParaRPr lang="en-US"/>
        </a:p>
      </dgm:t>
    </dgm:pt>
    <dgm:pt modelId="{FB22D7CB-E6D4-484D-983A-9F932D264533}">
      <dgm:prSet phldrT="[Text]"/>
      <dgm:spPr/>
      <dgm:t>
        <a:bodyPr/>
        <a:lstStyle/>
        <a:p>
          <a:r>
            <a:rPr lang="en-US" dirty="0"/>
            <a:t>1</a:t>
          </a:r>
        </a:p>
      </dgm:t>
    </dgm:pt>
    <dgm:pt modelId="{1FF0722F-3C45-4D4D-BCE1-46FB9F574B8A}" type="parTrans" cxnId="{13F4CAB8-61C5-4EF5-9CB7-98EDFBE84271}">
      <dgm:prSet/>
      <dgm:spPr/>
      <dgm:t>
        <a:bodyPr/>
        <a:lstStyle/>
        <a:p>
          <a:endParaRPr lang="en-US"/>
        </a:p>
      </dgm:t>
    </dgm:pt>
    <dgm:pt modelId="{0251916E-735C-429C-90E7-CDF8259C845F}" type="sibTrans" cxnId="{13F4CAB8-61C5-4EF5-9CB7-98EDFBE84271}">
      <dgm:prSet/>
      <dgm:spPr/>
      <dgm:t>
        <a:bodyPr/>
        <a:lstStyle/>
        <a:p>
          <a:endParaRPr lang="en-US"/>
        </a:p>
      </dgm:t>
    </dgm:pt>
    <dgm:pt modelId="{9BED351F-47B1-4C40-9050-305A240AE323}">
      <dgm:prSet phldrT="[Text]" custT="1"/>
      <dgm:spPr/>
      <dgm:t>
        <a:bodyPr anchor="ctr"/>
        <a:lstStyle/>
        <a:p>
          <a:r>
            <a:rPr lang="en-US" sz="4000" dirty="0">
              <a:latin typeface="Times New Roman" panose="02020603050405020304" pitchFamily="18" charset="0"/>
              <a:ea typeface="HP Simplified Jpan" panose="020B0500000000000000" pitchFamily="34" charset="-128"/>
              <a:cs typeface="Times New Roman" panose="02020603050405020304" pitchFamily="18" charset="0"/>
            </a:rPr>
            <a:t>Overview on GoPNG Version Upgrade (Ascender Pay)</a:t>
          </a:r>
          <a:endParaRPr lang="en-US" sz="4000" dirty="0"/>
        </a:p>
      </dgm:t>
    </dgm:pt>
    <dgm:pt modelId="{549C08DA-8DD9-4ACE-A0BD-AFEE021C18DE}" type="parTrans" cxnId="{E7EFDE90-12BC-4B6A-97F1-A38EE789A83F}">
      <dgm:prSet/>
      <dgm:spPr/>
      <dgm:t>
        <a:bodyPr/>
        <a:lstStyle/>
        <a:p>
          <a:endParaRPr lang="en-US"/>
        </a:p>
      </dgm:t>
    </dgm:pt>
    <dgm:pt modelId="{0DFD3D90-660D-484A-B5A4-2787B90E1F07}" type="sibTrans" cxnId="{E7EFDE90-12BC-4B6A-97F1-A38EE789A83F}">
      <dgm:prSet/>
      <dgm:spPr/>
      <dgm:t>
        <a:bodyPr/>
        <a:lstStyle/>
        <a:p>
          <a:endParaRPr lang="en-US"/>
        </a:p>
      </dgm:t>
    </dgm:pt>
    <dgm:pt modelId="{4683042C-20AC-4F02-BC8C-85DDCFBDB34C}">
      <dgm:prSet phldrT="[Text]"/>
      <dgm:spPr/>
      <dgm:t>
        <a:bodyPr/>
        <a:lstStyle/>
        <a:p>
          <a:r>
            <a:rPr lang="en-US" dirty="0"/>
            <a:t>2</a:t>
          </a:r>
        </a:p>
      </dgm:t>
    </dgm:pt>
    <dgm:pt modelId="{0E1DD277-DDE3-4609-9038-E4D8DC41A254}" type="parTrans" cxnId="{BD28653D-5ED1-4630-83EC-A7F6E4125247}">
      <dgm:prSet/>
      <dgm:spPr/>
      <dgm:t>
        <a:bodyPr/>
        <a:lstStyle/>
        <a:p>
          <a:endParaRPr lang="en-US"/>
        </a:p>
      </dgm:t>
    </dgm:pt>
    <dgm:pt modelId="{1E334448-BA37-4610-A03E-07A677D3ADA7}" type="sibTrans" cxnId="{BD28653D-5ED1-4630-83EC-A7F6E4125247}">
      <dgm:prSet/>
      <dgm:spPr/>
      <dgm:t>
        <a:bodyPr/>
        <a:lstStyle/>
        <a:p>
          <a:endParaRPr lang="en-US"/>
        </a:p>
      </dgm:t>
    </dgm:pt>
    <dgm:pt modelId="{42495190-09E0-4780-A139-C30F38F97BD4}">
      <dgm:prSet phldrT="[Text]" custT="1"/>
      <dgm:spPr/>
      <dgm:t>
        <a:bodyPr anchor="ctr"/>
        <a:lstStyle/>
        <a:p>
          <a:r>
            <a:rPr lang="en-US" sz="4000" dirty="0">
              <a:latin typeface="Times New Roman" panose="02020603050405020304" pitchFamily="18" charset="0"/>
              <a:ea typeface="HP Simplified Jpan" panose="020B0500000000000000" pitchFamily="34" charset="-128"/>
              <a:cs typeface="Times New Roman" panose="02020603050405020304" pitchFamily="18" charset="0"/>
            </a:rPr>
            <a:t>Payroll Upgrade Update</a:t>
          </a:r>
          <a:endParaRPr lang="en-US" sz="4000" dirty="0"/>
        </a:p>
      </dgm:t>
    </dgm:pt>
    <dgm:pt modelId="{97342920-B412-42A1-966B-C9ABAC3BBCD6}" type="parTrans" cxnId="{1F15316B-E770-4207-9207-CC13675B16A5}">
      <dgm:prSet/>
      <dgm:spPr/>
      <dgm:t>
        <a:bodyPr/>
        <a:lstStyle/>
        <a:p>
          <a:endParaRPr lang="en-US"/>
        </a:p>
      </dgm:t>
    </dgm:pt>
    <dgm:pt modelId="{F4D9A6E6-533B-43D2-916B-431EEDFC35A3}" type="sibTrans" cxnId="{1F15316B-E770-4207-9207-CC13675B16A5}">
      <dgm:prSet/>
      <dgm:spPr/>
      <dgm:t>
        <a:bodyPr/>
        <a:lstStyle/>
        <a:p>
          <a:endParaRPr lang="en-US"/>
        </a:p>
      </dgm:t>
    </dgm:pt>
    <dgm:pt modelId="{17CA41BD-7C57-4A59-9484-26EBD732B9F2}">
      <dgm:prSet phldrT="[Text]"/>
      <dgm:spPr/>
      <dgm:t>
        <a:bodyPr/>
        <a:lstStyle/>
        <a:p>
          <a:r>
            <a:rPr lang="en-US" dirty="0"/>
            <a:t>3</a:t>
          </a:r>
        </a:p>
      </dgm:t>
    </dgm:pt>
    <dgm:pt modelId="{AC598BD6-9FA2-4340-BACA-6A294E68BB05}" type="parTrans" cxnId="{E6BC8018-BF5B-4C12-A8D1-F106CC0C565C}">
      <dgm:prSet/>
      <dgm:spPr/>
      <dgm:t>
        <a:bodyPr/>
        <a:lstStyle/>
        <a:p>
          <a:endParaRPr lang="en-US"/>
        </a:p>
      </dgm:t>
    </dgm:pt>
    <dgm:pt modelId="{23F70AD4-1967-4DF3-9CF3-8FD14F51EBE8}" type="sibTrans" cxnId="{E6BC8018-BF5B-4C12-A8D1-F106CC0C565C}">
      <dgm:prSet/>
      <dgm:spPr/>
      <dgm:t>
        <a:bodyPr/>
        <a:lstStyle/>
        <a:p>
          <a:endParaRPr lang="en-US"/>
        </a:p>
      </dgm:t>
    </dgm:pt>
    <dgm:pt modelId="{38C56A63-6FB4-4526-B302-165A7E501B80}">
      <dgm:prSet phldrT="[Text]"/>
      <dgm:spPr/>
      <dgm:t>
        <a:bodyPr anchor="ctr"/>
        <a:lstStyle/>
        <a:p>
          <a:r>
            <a:rPr lang="en-US" dirty="0"/>
            <a:t>Roles &amp; Responsibilities of Agencies</a:t>
          </a:r>
        </a:p>
      </dgm:t>
    </dgm:pt>
    <dgm:pt modelId="{F7843782-3F30-4DCB-AC2D-E04EA9F62A1B}" type="parTrans" cxnId="{131422D4-1C00-439A-8E61-2085E30ED8EB}">
      <dgm:prSet/>
      <dgm:spPr/>
      <dgm:t>
        <a:bodyPr/>
        <a:lstStyle/>
        <a:p>
          <a:endParaRPr lang="en-US"/>
        </a:p>
      </dgm:t>
    </dgm:pt>
    <dgm:pt modelId="{A0C6AB00-7970-421F-9139-B4969F47C9C8}" type="sibTrans" cxnId="{131422D4-1C00-439A-8E61-2085E30ED8EB}">
      <dgm:prSet/>
      <dgm:spPr/>
      <dgm:t>
        <a:bodyPr/>
        <a:lstStyle/>
        <a:p>
          <a:endParaRPr lang="en-US"/>
        </a:p>
      </dgm:t>
    </dgm:pt>
    <dgm:pt modelId="{36789D9E-8625-4661-AF68-0F1282245EA9}" type="pres">
      <dgm:prSet presAssocID="{0A0429C3-EF20-441E-8AF1-060F9F4631B5}" presName="Name0" presStyleCnt="0">
        <dgm:presLayoutVars>
          <dgm:chMax/>
          <dgm:chPref val="3"/>
          <dgm:dir/>
          <dgm:animOne val="branch"/>
          <dgm:animLvl val="lvl"/>
        </dgm:presLayoutVars>
      </dgm:prSet>
      <dgm:spPr/>
      <dgm:t>
        <a:bodyPr/>
        <a:lstStyle/>
        <a:p>
          <a:endParaRPr lang="en-US"/>
        </a:p>
      </dgm:t>
    </dgm:pt>
    <dgm:pt modelId="{66732F98-1FF4-42EB-9AB1-47CAB2E2B4B8}" type="pres">
      <dgm:prSet presAssocID="{FB22D7CB-E6D4-484D-983A-9F932D264533}" presName="composite" presStyleCnt="0"/>
      <dgm:spPr/>
    </dgm:pt>
    <dgm:pt modelId="{9F6A3EB6-6194-46BB-BAF3-8A8C55F160D7}" type="pres">
      <dgm:prSet presAssocID="{FB22D7CB-E6D4-484D-983A-9F932D264533}" presName="FirstChild" presStyleLbl="revTx" presStyleIdx="0" presStyleCnt="3" custScaleX="110805" custLinFactNeighborX="5718" custLinFactNeighborY="-111">
        <dgm:presLayoutVars>
          <dgm:chMax val="0"/>
          <dgm:chPref val="0"/>
          <dgm:bulletEnabled val="1"/>
        </dgm:presLayoutVars>
      </dgm:prSet>
      <dgm:spPr/>
      <dgm:t>
        <a:bodyPr/>
        <a:lstStyle/>
        <a:p>
          <a:endParaRPr lang="en-US"/>
        </a:p>
      </dgm:t>
    </dgm:pt>
    <dgm:pt modelId="{1A9535CC-9D69-4433-8E15-58D39ED846B1}" type="pres">
      <dgm:prSet presAssocID="{FB22D7CB-E6D4-484D-983A-9F932D264533}" presName="Parent" presStyleLbl="alignNode1" presStyleIdx="0" presStyleCnt="3" custScaleX="46576" custLinFactNeighborX="4879" custLinFactNeighborY="-112">
        <dgm:presLayoutVars>
          <dgm:chMax val="3"/>
          <dgm:chPref val="3"/>
          <dgm:bulletEnabled val="1"/>
        </dgm:presLayoutVars>
      </dgm:prSet>
      <dgm:spPr/>
      <dgm:t>
        <a:bodyPr/>
        <a:lstStyle/>
        <a:p>
          <a:endParaRPr lang="en-US"/>
        </a:p>
      </dgm:t>
    </dgm:pt>
    <dgm:pt modelId="{B94A7443-2ECD-494D-9AD3-F1D78D68B909}" type="pres">
      <dgm:prSet presAssocID="{FB22D7CB-E6D4-484D-983A-9F932D264533}" presName="Accent" presStyleLbl="parChTrans1D1" presStyleIdx="0" presStyleCnt="3"/>
      <dgm:spPr/>
    </dgm:pt>
    <dgm:pt modelId="{388802F7-F4F0-4FD3-9E28-7E8E93065FCF}" type="pres">
      <dgm:prSet presAssocID="{0251916E-735C-429C-90E7-CDF8259C845F}" presName="sibTrans" presStyleCnt="0"/>
      <dgm:spPr/>
    </dgm:pt>
    <dgm:pt modelId="{115B20A1-98A1-4647-B1E9-9322A2B68AC2}" type="pres">
      <dgm:prSet presAssocID="{4683042C-20AC-4F02-BC8C-85DDCFBDB34C}" presName="composite" presStyleCnt="0"/>
      <dgm:spPr/>
    </dgm:pt>
    <dgm:pt modelId="{508C6099-BD65-41D7-BAB4-F78D50DCC4F0}" type="pres">
      <dgm:prSet presAssocID="{4683042C-20AC-4F02-BC8C-85DDCFBDB34C}" presName="FirstChild" presStyleLbl="revTx" presStyleIdx="1" presStyleCnt="3" custLinFactNeighborX="-8519">
        <dgm:presLayoutVars>
          <dgm:chMax val="0"/>
          <dgm:chPref val="0"/>
          <dgm:bulletEnabled val="1"/>
        </dgm:presLayoutVars>
      </dgm:prSet>
      <dgm:spPr/>
      <dgm:t>
        <a:bodyPr/>
        <a:lstStyle/>
        <a:p>
          <a:endParaRPr lang="en-US"/>
        </a:p>
      </dgm:t>
    </dgm:pt>
    <dgm:pt modelId="{85818CC3-EE0E-4E99-AA71-C89ECAAEF34D}" type="pres">
      <dgm:prSet presAssocID="{4683042C-20AC-4F02-BC8C-85DDCFBDB34C}" presName="Parent" presStyleLbl="alignNode1" presStyleIdx="1" presStyleCnt="3" custScaleX="47388" custLinFactNeighborX="-2403">
        <dgm:presLayoutVars>
          <dgm:chMax val="3"/>
          <dgm:chPref val="3"/>
          <dgm:bulletEnabled val="1"/>
        </dgm:presLayoutVars>
      </dgm:prSet>
      <dgm:spPr/>
      <dgm:t>
        <a:bodyPr/>
        <a:lstStyle/>
        <a:p>
          <a:endParaRPr lang="en-US"/>
        </a:p>
      </dgm:t>
    </dgm:pt>
    <dgm:pt modelId="{F9CD8574-74A1-4198-91F7-5285B11FEF1C}" type="pres">
      <dgm:prSet presAssocID="{4683042C-20AC-4F02-BC8C-85DDCFBDB34C}" presName="Accent" presStyleLbl="parChTrans1D1" presStyleIdx="1" presStyleCnt="3"/>
      <dgm:spPr/>
    </dgm:pt>
    <dgm:pt modelId="{B1CE9DF9-E1B3-4AB6-B45C-CDAAF3E4CF3D}" type="pres">
      <dgm:prSet presAssocID="{1E334448-BA37-4610-A03E-07A677D3ADA7}" presName="sibTrans" presStyleCnt="0"/>
      <dgm:spPr/>
    </dgm:pt>
    <dgm:pt modelId="{2EFAC069-9C2B-4F8D-A4A9-962F79F82FDB}" type="pres">
      <dgm:prSet presAssocID="{17CA41BD-7C57-4A59-9484-26EBD732B9F2}" presName="composite" presStyleCnt="0"/>
      <dgm:spPr/>
    </dgm:pt>
    <dgm:pt modelId="{1A112908-4984-43C7-AF5D-754BD94D3049}" type="pres">
      <dgm:prSet presAssocID="{17CA41BD-7C57-4A59-9484-26EBD732B9F2}" presName="FirstChild" presStyleLbl="revTx" presStyleIdx="2" presStyleCnt="3" custScaleX="99376" custScaleY="109252" custLinFactNeighborX="-7273" custLinFactNeighborY="1899">
        <dgm:presLayoutVars>
          <dgm:chMax val="0"/>
          <dgm:chPref val="0"/>
          <dgm:bulletEnabled val="1"/>
        </dgm:presLayoutVars>
      </dgm:prSet>
      <dgm:spPr/>
      <dgm:t>
        <a:bodyPr/>
        <a:lstStyle/>
        <a:p>
          <a:endParaRPr lang="en-US"/>
        </a:p>
      </dgm:t>
    </dgm:pt>
    <dgm:pt modelId="{B5BB263E-3216-47C6-9254-4734E368EB6D}" type="pres">
      <dgm:prSet presAssocID="{17CA41BD-7C57-4A59-9484-26EBD732B9F2}" presName="Parent" presStyleLbl="alignNode1" presStyleIdx="2" presStyleCnt="3" custScaleX="49011" custScaleY="103412" custLinFactNeighborX="-1591" custLinFactNeighborY="-949">
        <dgm:presLayoutVars>
          <dgm:chMax val="3"/>
          <dgm:chPref val="3"/>
          <dgm:bulletEnabled val="1"/>
        </dgm:presLayoutVars>
      </dgm:prSet>
      <dgm:spPr/>
      <dgm:t>
        <a:bodyPr/>
        <a:lstStyle/>
        <a:p>
          <a:endParaRPr lang="en-US"/>
        </a:p>
      </dgm:t>
    </dgm:pt>
    <dgm:pt modelId="{8FB265BC-2832-46A7-B416-7C1504C0A800}" type="pres">
      <dgm:prSet presAssocID="{17CA41BD-7C57-4A59-9484-26EBD732B9F2}" presName="Accent" presStyleLbl="parChTrans1D1" presStyleIdx="2" presStyleCnt="3"/>
      <dgm:spPr/>
    </dgm:pt>
  </dgm:ptLst>
  <dgm:cxnLst>
    <dgm:cxn modelId="{13F4CAB8-61C5-4EF5-9CB7-98EDFBE84271}" srcId="{0A0429C3-EF20-441E-8AF1-060F9F4631B5}" destId="{FB22D7CB-E6D4-484D-983A-9F932D264533}" srcOrd="0" destOrd="0" parTransId="{1FF0722F-3C45-4D4D-BCE1-46FB9F574B8A}" sibTransId="{0251916E-735C-429C-90E7-CDF8259C845F}"/>
    <dgm:cxn modelId="{E951ACD4-65B0-457C-B358-F6193485F3B0}" type="presOf" srcId="{FB22D7CB-E6D4-484D-983A-9F932D264533}" destId="{1A9535CC-9D69-4433-8E15-58D39ED846B1}" srcOrd="0" destOrd="0" presId="urn:microsoft.com/office/officeart/2011/layout/TabList"/>
    <dgm:cxn modelId="{E7EFDE90-12BC-4B6A-97F1-A38EE789A83F}" srcId="{FB22D7CB-E6D4-484D-983A-9F932D264533}" destId="{9BED351F-47B1-4C40-9050-305A240AE323}" srcOrd="0" destOrd="0" parTransId="{549C08DA-8DD9-4ACE-A0BD-AFEE021C18DE}" sibTransId="{0DFD3D90-660D-484A-B5A4-2787B90E1F07}"/>
    <dgm:cxn modelId="{BD28653D-5ED1-4630-83EC-A7F6E4125247}" srcId="{0A0429C3-EF20-441E-8AF1-060F9F4631B5}" destId="{4683042C-20AC-4F02-BC8C-85DDCFBDB34C}" srcOrd="1" destOrd="0" parTransId="{0E1DD277-DDE3-4609-9038-E4D8DC41A254}" sibTransId="{1E334448-BA37-4610-A03E-07A677D3ADA7}"/>
    <dgm:cxn modelId="{E6BC8018-BF5B-4C12-A8D1-F106CC0C565C}" srcId="{0A0429C3-EF20-441E-8AF1-060F9F4631B5}" destId="{17CA41BD-7C57-4A59-9484-26EBD732B9F2}" srcOrd="2" destOrd="0" parTransId="{AC598BD6-9FA2-4340-BACA-6A294E68BB05}" sibTransId="{23F70AD4-1967-4DF3-9CF3-8FD14F51EBE8}"/>
    <dgm:cxn modelId="{DEF5A039-BD6B-49C0-A081-BF4F59977BBD}" type="presOf" srcId="{42495190-09E0-4780-A139-C30F38F97BD4}" destId="{508C6099-BD65-41D7-BAB4-F78D50DCC4F0}" srcOrd="0" destOrd="0" presId="urn:microsoft.com/office/officeart/2011/layout/TabList"/>
    <dgm:cxn modelId="{1F15316B-E770-4207-9207-CC13675B16A5}" srcId="{4683042C-20AC-4F02-BC8C-85DDCFBDB34C}" destId="{42495190-09E0-4780-A139-C30F38F97BD4}" srcOrd="0" destOrd="0" parTransId="{97342920-B412-42A1-966B-C9ABAC3BBCD6}" sibTransId="{F4D9A6E6-533B-43D2-916B-431EEDFC35A3}"/>
    <dgm:cxn modelId="{02207C20-6EFA-4AE5-8D38-ED389952E53C}" type="presOf" srcId="{9BED351F-47B1-4C40-9050-305A240AE323}" destId="{9F6A3EB6-6194-46BB-BAF3-8A8C55F160D7}" srcOrd="0" destOrd="0" presId="urn:microsoft.com/office/officeart/2011/layout/TabList"/>
    <dgm:cxn modelId="{4A2AB92D-C388-496B-A5CB-196BCFFCE5BD}" type="presOf" srcId="{38C56A63-6FB4-4526-B302-165A7E501B80}" destId="{1A112908-4984-43C7-AF5D-754BD94D3049}" srcOrd="0" destOrd="0" presId="urn:microsoft.com/office/officeart/2011/layout/TabList"/>
    <dgm:cxn modelId="{F1636656-0D37-499E-9442-5887796FD586}" type="presOf" srcId="{4683042C-20AC-4F02-BC8C-85DDCFBDB34C}" destId="{85818CC3-EE0E-4E99-AA71-C89ECAAEF34D}" srcOrd="0" destOrd="0" presId="urn:microsoft.com/office/officeart/2011/layout/TabList"/>
    <dgm:cxn modelId="{131422D4-1C00-439A-8E61-2085E30ED8EB}" srcId="{17CA41BD-7C57-4A59-9484-26EBD732B9F2}" destId="{38C56A63-6FB4-4526-B302-165A7E501B80}" srcOrd="0" destOrd="0" parTransId="{F7843782-3F30-4DCB-AC2D-E04EA9F62A1B}" sibTransId="{A0C6AB00-7970-421F-9139-B4969F47C9C8}"/>
    <dgm:cxn modelId="{2AA4830F-4CDF-4CE6-9417-D1DC0A5304FB}" type="presOf" srcId="{17CA41BD-7C57-4A59-9484-26EBD732B9F2}" destId="{B5BB263E-3216-47C6-9254-4734E368EB6D}" srcOrd="0" destOrd="0" presId="urn:microsoft.com/office/officeart/2011/layout/TabList"/>
    <dgm:cxn modelId="{42615223-06FC-4DE9-AAF1-A2EA2D438DF2}" type="presOf" srcId="{0A0429C3-EF20-441E-8AF1-060F9F4631B5}" destId="{36789D9E-8625-4661-AF68-0F1282245EA9}" srcOrd="0" destOrd="0" presId="urn:microsoft.com/office/officeart/2011/layout/TabList"/>
    <dgm:cxn modelId="{67D05BFC-0B17-4F03-A517-8982EDCCBC4A}" type="presParOf" srcId="{36789D9E-8625-4661-AF68-0F1282245EA9}" destId="{66732F98-1FF4-42EB-9AB1-47CAB2E2B4B8}" srcOrd="0" destOrd="0" presId="urn:microsoft.com/office/officeart/2011/layout/TabList"/>
    <dgm:cxn modelId="{2CA324F0-F823-4AD1-89B0-70C6723B7B82}" type="presParOf" srcId="{66732F98-1FF4-42EB-9AB1-47CAB2E2B4B8}" destId="{9F6A3EB6-6194-46BB-BAF3-8A8C55F160D7}" srcOrd="0" destOrd="0" presId="urn:microsoft.com/office/officeart/2011/layout/TabList"/>
    <dgm:cxn modelId="{0BC261CB-DF67-4CBB-8ED9-C2BFC3B557C5}" type="presParOf" srcId="{66732F98-1FF4-42EB-9AB1-47CAB2E2B4B8}" destId="{1A9535CC-9D69-4433-8E15-58D39ED846B1}" srcOrd="1" destOrd="0" presId="urn:microsoft.com/office/officeart/2011/layout/TabList"/>
    <dgm:cxn modelId="{6FD4BF20-D1C9-462D-A545-5E22A041076E}" type="presParOf" srcId="{66732F98-1FF4-42EB-9AB1-47CAB2E2B4B8}" destId="{B94A7443-2ECD-494D-9AD3-F1D78D68B909}" srcOrd="2" destOrd="0" presId="urn:microsoft.com/office/officeart/2011/layout/TabList"/>
    <dgm:cxn modelId="{46468288-233E-4A59-BCC7-601C3DDE72C6}" type="presParOf" srcId="{36789D9E-8625-4661-AF68-0F1282245EA9}" destId="{388802F7-F4F0-4FD3-9E28-7E8E93065FCF}" srcOrd="1" destOrd="0" presId="urn:microsoft.com/office/officeart/2011/layout/TabList"/>
    <dgm:cxn modelId="{DC5A1CB4-A5BF-4602-996D-63AEE53400FE}" type="presParOf" srcId="{36789D9E-8625-4661-AF68-0F1282245EA9}" destId="{115B20A1-98A1-4647-B1E9-9322A2B68AC2}" srcOrd="2" destOrd="0" presId="urn:microsoft.com/office/officeart/2011/layout/TabList"/>
    <dgm:cxn modelId="{FCA48808-2C62-4970-BDB2-2CDEF4D6241E}" type="presParOf" srcId="{115B20A1-98A1-4647-B1E9-9322A2B68AC2}" destId="{508C6099-BD65-41D7-BAB4-F78D50DCC4F0}" srcOrd="0" destOrd="0" presId="urn:microsoft.com/office/officeart/2011/layout/TabList"/>
    <dgm:cxn modelId="{709D0FC0-149B-40FB-A139-6E0B8EDD363C}" type="presParOf" srcId="{115B20A1-98A1-4647-B1E9-9322A2B68AC2}" destId="{85818CC3-EE0E-4E99-AA71-C89ECAAEF34D}" srcOrd="1" destOrd="0" presId="urn:microsoft.com/office/officeart/2011/layout/TabList"/>
    <dgm:cxn modelId="{4168A211-9CF0-4A4C-AA96-863C620831F8}" type="presParOf" srcId="{115B20A1-98A1-4647-B1E9-9322A2B68AC2}" destId="{F9CD8574-74A1-4198-91F7-5285B11FEF1C}" srcOrd="2" destOrd="0" presId="urn:microsoft.com/office/officeart/2011/layout/TabList"/>
    <dgm:cxn modelId="{6091877D-6247-4B35-9894-FCF1772DE642}" type="presParOf" srcId="{36789D9E-8625-4661-AF68-0F1282245EA9}" destId="{B1CE9DF9-E1B3-4AB6-B45C-CDAAF3E4CF3D}" srcOrd="3" destOrd="0" presId="urn:microsoft.com/office/officeart/2011/layout/TabList"/>
    <dgm:cxn modelId="{9A3EBD6A-203D-49DC-856D-E2F3CF64548E}" type="presParOf" srcId="{36789D9E-8625-4661-AF68-0F1282245EA9}" destId="{2EFAC069-9C2B-4F8D-A4A9-962F79F82FDB}" srcOrd="4" destOrd="0" presId="urn:microsoft.com/office/officeart/2011/layout/TabList"/>
    <dgm:cxn modelId="{FD9EDC3A-D0E4-43C8-B7B4-1F754F8287A8}" type="presParOf" srcId="{2EFAC069-9C2B-4F8D-A4A9-962F79F82FDB}" destId="{1A112908-4984-43C7-AF5D-754BD94D3049}" srcOrd="0" destOrd="0" presId="urn:microsoft.com/office/officeart/2011/layout/TabList"/>
    <dgm:cxn modelId="{7CEEA309-E995-4A3E-B6EC-40C475FBE719}" type="presParOf" srcId="{2EFAC069-9C2B-4F8D-A4A9-962F79F82FDB}" destId="{B5BB263E-3216-47C6-9254-4734E368EB6D}" srcOrd="1" destOrd="0" presId="urn:microsoft.com/office/officeart/2011/layout/TabList"/>
    <dgm:cxn modelId="{C92222A4-65EC-4075-AD86-C0D0A11E01D6}" type="presParOf" srcId="{2EFAC069-9C2B-4F8D-A4A9-962F79F82FDB}" destId="{8FB265BC-2832-46A7-B416-7C1504C0A800}" srcOrd="2" destOrd="0" presId="urn:microsoft.com/office/officeart/2011/layout/Tab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4A1A2D9-40C4-4166-94E2-21DC1DDA8FD4}" type="doc">
      <dgm:prSet loTypeId="urn:microsoft.com/office/officeart/2008/layout/VerticalCurvedList" loCatId="list" qsTypeId="urn:microsoft.com/office/officeart/2005/8/quickstyle/simple3" qsCatId="simple" csTypeId="urn:microsoft.com/office/officeart/2005/8/colors/accent1_2" csCatId="accent1" phldr="1"/>
      <dgm:spPr/>
      <dgm:t>
        <a:bodyPr/>
        <a:lstStyle/>
        <a:p>
          <a:endParaRPr lang="en-US"/>
        </a:p>
      </dgm:t>
    </dgm:pt>
    <dgm:pt modelId="{8D714EED-FCDC-4DDC-A54D-0C1A310BD00D}">
      <dgm:prSet phldrT="[Text]" custT="1"/>
      <dgm:spPr/>
      <dgm:t>
        <a:bodyPr/>
        <a:lstStyle/>
        <a:p>
          <a:r>
            <a:rPr lang="en-US" sz="4000" dirty="0">
              <a:latin typeface="Times New Roman" panose="02020603050405020304" pitchFamily="18" charset="0"/>
              <a:cs typeface="Times New Roman" panose="02020603050405020304" pitchFamily="18" charset="0"/>
            </a:rPr>
            <a:t>Current Version (V12) is obsolete and unsupported.</a:t>
          </a:r>
          <a:endParaRPr lang="en-US" sz="4000" dirty="0"/>
        </a:p>
      </dgm:t>
    </dgm:pt>
    <dgm:pt modelId="{EF7347B6-A157-44A8-8DB7-E8461DC37B82}" type="parTrans" cxnId="{335A650A-6B4D-489E-B566-A737C9EDA723}">
      <dgm:prSet/>
      <dgm:spPr/>
      <dgm:t>
        <a:bodyPr/>
        <a:lstStyle/>
        <a:p>
          <a:endParaRPr lang="en-US"/>
        </a:p>
      </dgm:t>
    </dgm:pt>
    <dgm:pt modelId="{0EDCD5F1-318C-41C8-B0AD-79AC118EDAFF}" type="sibTrans" cxnId="{335A650A-6B4D-489E-B566-A737C9EDA723}">
      <dgm:prSet/>
      <dgm:spPr/>
      <dgm:t>
        <a:bodyPr/>
        <a:lstStyle/>
        <a:p>
          <a:endParaRPr lang="en-US"/>
        </a:p>
      </dgm:t>
    </dgm:pt>
    <dgm:pt modelId="{387C3645-8C79-415E-9D9D-417916BFB3B5}">
      <dgm:prSet phldrT="[Text]" custT="1"/>
      <dgm:spPr/>
      <dgm:t>
        <a:bodyPr/>
        <a:lstStyle/>
        <a:p>
          <a:r>
            <a:rPr lang="en-US" sz="3600" dirty="0">
              <a:latin typeface="Times New Roman" panose="02020603050405020304" pitchFamily="18" charset="0"/>
              <a:cs typeface="Times New Roman" panose="02020603050405020304" pitchFamily="18" charset="0"/>
            </a:rPr>
            <a:t>Higher versions of Ascender Pay IHRP System has new features that will solve some of the short falls</a:t>
          </a:r>
        </a:p>
        <a:p>
          <a:r>
            <a:rPr lang="en-US" sz="3600" dirty="0">
              <a:latin typeface="Times New Roman" panose="02020603050405020304" pitchFamily="18" charset="0"/>
              <a:cs typeface="Times New Roman" panose="02020603050405020304" pitchFamily="18" charset="0"/>
            </a:rPr>
            <a:t>(</a:t>
          </a:r>
          <a:r>
            <a:rPr lang="en-US" sz="2700" dirty="0">
              <a:latin typeface="Times New Roman" panose="02020603050405020304" pitchFamily="18" charset="0"/>
              <a:cs typeface="Times New Roman" panose="02020603050405020304" pitchFamily="18" charset="0"/>
            </a:rPr>
            <a:t>Automation of GO - eRecruitment, Time &amp; Attendance, Web Self Service, Termination Calculator)</a:t>
          </a:r>
          <a:endParaRPr lang="en-US" sz="3600" dirty="0"/>
        </a:p>
      </dgm:t>
    </dgm:pt>
    <dgm:pt modelId="{A299276C-287E-4DAE-B6ED-5AD3B4261875}" type="parTrans" cxnId="{09FF7167-A404-4109-9BBC-B6148745125A}">
      <dgm:prSet/>
      <dgm:spPr/>
      <dgm:t>
        <a:bodyPr/>
        <a:lstStyle/>
        <a:p>
          <a:endParaRPr lang="en-US"/>
        </a:p>
      </dgm:t>
    </dgm:pt>
    <dgm:pt modelId="{B0515600-0265-43CA-B59E-14156B2AC8A2}" type="sibTrans" cxnId="{09FF7167-A404-4109-9BBC-B6148745125A}">
      <dgm:prSet/>
      <dgm:spPr/>
      <dgm:t>
        <a:bodyPr/>
        <a:lstStyle/>
        <a:p>
          <a:endParaRPr lang="en-US"/>
        </a:p>
      </dgm:t>
    </dgm:pt>
    <dgm:pt modelId="{7A33E6AD-880E-4723-B53D-906B21BDF992}" type="pres">
      <dgm:prSet presAssocID="{04A1A2D9-40C4-4166-94E2-21DC1DDA8FD4}" presName="Name0" presStyleCnt="0">
        <dgm:presLayoutVars>
          <dgm:chMax val="7"/>
          <dgm:chPref val="7"/>
          <dgm:dir/>
        </dgm:presLayoutVars>
      </dgm:prSet>
      <dgm:spPr/>
      <dgm:t>
        <a:bodyPr/>
        <a:lstStyle/>
        <a:p>
          <a:endParaRPr lang="en-US"/>
        </a:p>
      </dgm:t>
    </dgm:pt>
    <dgm:pt modelId="{5A74CF42-2176-456F-89C0-FCC6D1A154D1}" type="pres">
      <dgm:prSet presAssocID="{04A1A2D9-40C4-4166-94E2-21DC1DDA8FD4}" presName="Name1" presStyleCnt="0"/>
      <dgm:spPr/>
    </dgm:pt>
    <dgm:pt modelId="{87833694-43BD-457B-A1CA-F9BB611946AB}" type="pres">
      <dgm:prSet presAssocID="{04A1A2D9-40C4-4166-94E2-21DC1DDA8FD4}" presName="cycle" presStyleCnt="0"/>
      <dgm:spPr/>
    </dgm:pt>
    <dgm:pt modelId="{7F052AC1-AC77-4777-84B2-E54168C3FD07}" type="pres">
      <dgm:prSet presAssocID="{04A1A2D9-40C4-4166-94E2-21DC1DDA8FD4}" presName="srcNode" presStyleLbl="node1" presStyleIdx="0" presStyleCnt="2"/>
      <dgm:spPr/>
    </dgm:pt>
    <dgm:pt modelId="{F82FAA9D-1624-4CD8-8FA1-309306C45DE9}" type="pres">
      <dgm:prSet presAssocID="{04A1A2D9-40C4-4166-94E2-21DC1DDA8FD4}" presName="conn" presStyleLbl="parChTrans1D2" presStyleIdx="0" presStyleCnt="1"/>
      <dgm:spPr/>
      <dgm:t>
        <a:bodyPr/>
        <a:lstStyle/>
        <a:p>
          <a:endParaRPr lang="en-US"/>
        </a:p>
      </dgm:t>
    </dgm:pt>
    <dgm:pt modelId="{C2B887C6-4CC1-4FB6-8007-1D7AD02CCF96}" type="pres">
      <dgm:prSet presAssocID="{04A1A2D9-40C4-4166-94E2-21DC1DDA8FD4}" presName="extraNode" presStyleLbl="node1" presStyleIdx="0" presStyleCnt="2"/>
      <dgm:spPr/>
    </dgm:pt>
    <dgm:pt modelId="{04C18FB6-1528-43B5-A20A-7DBEED53E941}" type="pres">
      <dgm:prSet presAssocID="{04A1A2D9-40C4-4166-94E2-21DC1DDA8FD4}" presName="dstNode" presStyleLbl="node1" presStyleIdx="0" presStyleCnt="2"/>
      <dgm:spPr/>
    </dgm:pt>
    <dgm:pt modelId="{C59679D6-AA4F-4D3F-A647-0A8F4A1EE315}" type="pres">
      <dgm:prSet presAssocID="{8D714EED-FCDC-4DDC-A54D-0C1A310BD00D}" presName="text_1" presStyleLbl="node1" presStyleIdx="0" presStyleCnt="2" custLinFactNeighborX="267" custLinFactNeighborY="-41621">
        <dgm:presLayoutVars>
          <dgm:bulletEnabled val="1"/>
        </dgm:presLayoutVars>
      </dgm:prSet>
      <dgm:spPr/>
      <dgm:t>
        <a:bodyPr/>
        <a:lstStyle/>
        <a:p>
          <a:endParaRPr lang="en-US"/>
        </a:p>
      </dgm:t>
    </dgm:pt>
    <dgm:pt modelId="{3E7921B9-D07D-4F81-A546-B6AD7EDF9840}" type="pres">
      <dgm:prSet presAssocID="{8D714EED-FCDC-4DDC-A54D-0C1A310BD00D}" presName="accent_1" presStyleCnt="0"/>
      <dgm:spPr/>
    </dgm:pt>
    <dgm:pt modelId="{B00BE60F-4AC5-4150-AF8C-D1CE7A762841}" type="pres">
      <dgm:prSet presAssocID="{8D714EED-FCDC-4DDC-A54D-0C1A310BD00D}" presName="accentRepeatNode" presStyleLbl="solidFgAcc1" presStyleIdx="0" presStyleCnt="2" custLinFactNeighborX="-2758" custLinFactNeighborY="-34381"/>
      <dgm:spPr>
        <a:blipFill rotWithShape="0">
          <a:blip xmlns:r="http://schemas.openxmlformats.org/officeDocument/2006/relationships" r:embed="rId1"/>
          <a:stretch>
            <a:fillRect/>
          </a:stretch>
        </a:blipFill>
      </dgm:spPr>
    </dgm:pt>
    <dgm:pt modelId="{0C0BCC5C-FED9-4EE7-BE6B-1E6B3325B958}" type="pres">
      <dgm:prSet presAssocID="{387C3645-8C79-415E-9D9D-417916BFB3B5}" presName="text_2" presStyleLbl="node1" presStyleIdx="1" presStyleCnt="2" custScaleX="101943" custScaleY="198426" custLinFactNeighborX="578" custLinFactNeighborY="-21269">
        <dgm:presLayoutVars>
          <dgm:bulletEnabled val="1"/>
        </dgm:presLayoutVars>
      </dgm:prSet>
      <dgm:spPr/>
      <dgm:t>
        <a:bodyPr/>
        <a:lstStyle/>
        <a:p>
          <a:endParaRPr lang="en-US"/>
        </a:p>
      </dgm:t>
    </dgm:pt>
    <dgm:pt modelId="{A8D81C22-F1C4-451B-B1C3-EF4734C45EBE}" type="pres">
      <dgm:prSet presAssocID="{387C3645-8C79-415E-9D9D-417916BFB3B5}" presName="accent_2" presStyleCnt="0"/>
      <dgm:spPr/>
    </dgm:pt>
    <dgm:pt modelId="{BE219366-2FB2-47A8-865F-5A42DC024043}" type="pres">
      <dgm:prSet presAssocID="{387C3645-8C79-415E-9D9D-417916BFB3B5}" presName="accentRepeatNode" presStyleLbl="solidFgAcc1" presStyleIdx="1" presStyleCnt="2" custLinFactNeighborX="-7311" custLinFactNeighborY="-32016"/>
      <dgm:spPr>
        <a:blipFill rotWithShape="0">
          <a:blip xmlns:r="http://schemas.openxmlformats.org/officeDocument/2006/relationships" r:embed="rId2"/>
          <a:stretch>
            <a:fillRect/>
          </a:stretch>
        </a:blipFill>
      </dgm:spPr>
    </dgm:pt>
  </dgm:ptLst>
  <dgm:cxnLst>
    <dgm:cxn modelId="{77003A72-A0BC-49DD-BE71-C7CEF03A33D8}" type="presOf" srcId="{0EDCD5F1-318C-41C8-B0AD-79AC118EDAFF}" destId="{F82FAA9D-1624-4CD8-8FA1-309306C45DE9}" srcOrd="0" destOrd="0" presId="urn:microsoft.com/office/officeart/2008/layout/VerticalCurvedList"/>
    <dgm:cxn modelId="{37DB8080-FA9E-47D3-BE88-E4143654F80C}" type="presOf" srcId="{387C3645-8C79-415E-9D9D-417916BFB3B5}" destId="{0C0BCC5C-FED9-4EE7-BE6B-1E6B3325B958}" srcOrd="0" destOrd="0" presId="urn:microsoft.com/office/officeart/2008/layout/VerticalCurvedList"/>
    <dgm:cxn modelId="{09FF7167-A404-4109-9BBC-B6148745125A}" srcId="{04A1A2D9-40C4-4166-94E2-21DC1DDA8FD4}" destId="{387C3645-8C79-415E-9D9D-417916BFB3B5}" srcOrd="1" destOrd="0" parTransId="{A299276C-287E-4DAE-B6ED-5AD3B4261875}" sibTransId="{B0515600-0265-43CA-B59E-14156B2AC8A2}"/>
    <dgm:cxn modelId="{F8CE0516-44AA-4137-9018-507D03BA4555}" type="presOf" srcId="{8D714EED-FCDC-4DDC-A54D-0C1A310BD00D}" destId="{C59679D6-AA4F-4D3F-A647-0A8F4A1EE315}" srcOrd="0" destOrd="0" presId="urn:microsoft.com/office/officeart/2008/layout/VerticalCurvedList"/>
    <dgm:cxn modelId="{925C2249-6078-4B01-AEA0-BFDB635534A9}" type="presOf" srcId="{04A1A2D9-40C4-4166-94E2-21DC1DDA8FD4}" destId="{7A33E6AD-880E-4723-B53D-906B21BDF992}" srcOrd="0" destOrd="0" presId="urn:microsoft.com/office/officeart/2008/layout/VerticalCurvedList"/>
    <dgm:cxn modelId="{335A650A-6B4D-489E-B566-A737C9EDA723}" srcId="{04A1A2D9-40C4-4166-94E2-21DC1DDA8FD4}" destId="{8D714EED-FCDC-4DDC-A54D-0C1A310BD00D}" srcOrd="0" destOrd="0" parTransId="{EF7347B6-A157-44A8-8DB7-E8461DC37B82}" sibTransId="{0EDCD5F1-318C-41C8-B0AD-79AC118EDAFF}"/>
    <dgm:cxn modelId="{5D4AB8B6-7D9A-4478-9E13-BD2C4FBD11FC}" type="presParOf" srcId="{7A33E6AD-880E-4723-B53D-906B21BDF992}" destId="{5A74CF42-2176-456F-89C0-FCC6D1A154D1}" srcOrd="0" destOrd="0" presId="urn:microsoft.com/office/officeart/2008/layout/VerticalCurvedList"/>
    <dgm:cxn modelId="{42055D86-777C-4C98-BFC3-3C5FBA1E89DE}" type="presParOf" srcId="{5A74CF42-2176-456F-89C0-FCC6D1A154D1}" destId="{87833694-43BD-457B-A1CA-F9BB611946AB}" srcOrd="0" destOrd="0" presId="urn:microsoft.com/office/officeart/2008/layout/VerticalCurvedList"/>
    <dgm:cxn modelId="{7C3601BA-9F79-4F25-BA55-AD37B18E0CE0}" type="presParOf" srcId="{87833694-43BD-457B-A1CA-F9BB611946AB}" destId="{7F052AC1-AC77-4777-84B2-E54168C3FD07}" srcOrd="0" destOrd="0" presId="urn:microsoft.com/office/officeart/2008/layout/VerticalCurvedList"/>
    <dgm:cxn modelId="{8323639A-2F92-4CCE-9B66-8328B70463B3}" type="presParOf" srcId="{87833694-43BD-457B-A1CA-F9BB611946AB}" destId="{F82FAA9D-1624-4CD8-8FA1-309306C45DE9}" srcOrd="1" destOrd="0" presId="urn:microsoft.com/office/officeart/2008/layout/VerticalCurvedList"/>
    <dgm:cxn modelId="{1D2772FC-0CE8-4E45-ABCA-C5ECB9351219}" type="presParOf" srcId="{87833694-43BD-457B-A1CA-F9BB611946AB}" destId="{C2B887C6-4CC1-4FB6-8007-1D7AD02CCF96}" srcOrd="2" destOrd="0" presId="urn:microsoft.com/office/officeart/2008/layout/VerticalCurvedList"/>
    <dgm:cxn modelId="{39569AC2-126F-4C26-B46F-8F0098CF5C14}" type="presParOf" srcId="{87833694-43BD-457B-A1CA-F9BB611946AB}" destId="{04C18FB6-1528-43B5-A20A-7DBEED53E941}" srcOrd="3" destOrd="0" presId="urn:microsoft.com/office/officeart/2008/layout/VerticalCurvedList"/>
    <dgm:cxn modelId="{BF6DE97F-676F-499C-B96D-3D940AF5C300}" type="presParOf" srcId="{5A74CF42-2176-456F-89C0-FCC6D1A154D1}" destId="{C59679D6-AA4F-4D3F-A647-0A8F4A1EE315}" srcOrd="1" destOrd="0" presId="urn:microsoft.com/office/officeart/2008/layout/VerticalCurvedList"/>
    <dgm:cxn modelId="{2AB9D337-1EDE-4465-BEF4-399289D9C632}" type="presParOf" srcId="{5A74CF42-2176-456F-89C0-FCC6D1A154D1}" destId="{3E7921B9-D07D-4F81-A546-B6AD7EDF9840}" srcOrd="2" destOrd="0" presId="urn:microsoft.com/office/officeart/2008/layout/VerticalCurvedList"/>
    <dgm:cxn modelId="{07F71B32-A223-4C06-9E6A-E3795FC1B02B}" type="presParOf" srcId="{3E7921B9-D07D-4F81-A546-B6AD7EDF9840}" destId="{B00BE60F-4AC5-4150-AF8C-D1CE7A762841}" srcOrd="0" destOrd="0" presId="urn:microsoft.com/office/officeart/2008/layout/VerticalCurvedList"/>
    <dgm:cxn modelId="{F093122F-DE03-42C8-9AB0-1A355D2895AA}" type="presParOf" srcId="{5A74CF42-2176-456F-89C0-FCC6D1A154D1}" destId="{0C0BCC5C-FED9-4EE7-BE6B-1E6B3325B958}" srcOrd="3" destOrd="0" presId="urn:microsoft.com/office/officeart/2008/layout/VerticalCurvedList"/>
    <dgm:cxn modelId="{56C9D68A-4CA3-4922-9CD9-DA626AD3639A}" type="presParOf" srcId="{5A74CF42-2176-456F-89C0-FCC6D1A154D1}" destId="{A8D81C22-F1C4-451B-B1C3-EF4734C45EBE}" srcOrd="4" destOrd="0" presId="urn:microsoft.com/office/officeart/2008/layout/VerticalCurvedList"/>
    <dgm:cxn modelId="{FB6F8F89-3EE6-4E15-AD24-8D8C74BD321E}" type="presParOf" srcId="{A8D81C22-F1C4-451B-B1C3-EF4734C45EBE}" destId="{BE219366-2FB2-47A8-865F-5A42DC024043}"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88CAE2B-4A08-4101-AFDE-CE6DE45E4F12}" type="doc">
      <dgm:prSet loTypeId="urn:microsoft.com/office/officeart/2011/layout/TabList" loCatId="list" qsTypeId="urn:microsoft.com/office/officeart/2005/8/quickstyle/simple1" qsCatId="simple" csTypeId="urn:microsoft.com/office/officeart/2005/8/colors/accent1_2" csCatId="accent1" phldr="1"/>
      <dgm:spPr/>
      <dgm:t>
        <a:bodyPr/>
        <a:lstStyle/>
        <a:p>
          <a:endParaRPr lang="en-US"/>
        </a:p>
      </dgm:t>
    </dgm:pt>
    <dgm:pt modelId="{4F62E7C0-E8C6-401A-ABCF-D35C7563A4B4}">
      <dgm:prSet phldrT="[Text]" custT="1"/>
      <dgm:spPr/>
      <dgm:t>
        <a:bodyPr/>
        <a:lstStyle/>
        <a:p>
          <a:r>
            <a:rPr lang="en-US" sz="4400" dirty="0" smtClean="0"/>
            <a:t>Version 8</a:t>
          </a:r>
          <a:endParaRPr lang="en-US" sz="4400" dirty="0"/>
        </a:p>
      </dgm:t>
    </dgm:pt>
    <dgm:pt modelId="{FAD1C78B-3C64-4148-B0DA-96A6630823E1}" type="parTrans" cxnId="{C6044808-133A-4D28-8E81-FE725A959ABC}">
      <dgm:prSet/>
      <dgm:spPr/>
      <dgm:t>
        <a:bodyPr/>
        <a:lstStyle/>
        <a:p>
          <a:endParaRPr lang="en-US"/>
        </a:p>
      </dgm:t>
    </dgm:pt>
    <dgm:pt modelId="{8A44F7E9-B0CF-4EF0-B44D-C975321EB8ED}" type="sibTrans" cxnId="{C6044808-133A-4D28-8E81-FE725A959ABC}">
      <dgm:prSet/>
      <dgm:spPr/>
      <dgm:t>
        <a:bodyPr/>
        <a:lstStyle/>
        <a:p>
          <a:endParaRPr lang="en-US"/>
        </a:p>
      </dgm:t>
    </dgm:pt>
    <dgm:pt modelId="{1A8E1821-BB16-4AAB-93EE-1C8AE040A707}">
      <dgm:prSet phldrT="[Text]"/>
      <dgm:spPr/>
      <dgm:t>
        <a:bodyPr/>
        <a:lstStyle/>
        <a:p>
          <a:r>
            <a:rPr lang="en-US" dirty="0" smtClean="0"/>
            <a:t>2003</a:t>
          </a:r>
          <a:endParaRPr lang="en-US" dirty="0"/>
        </a:p>
      </dgm:t>
    </dgm:pt>
    <dgm:pt modelId="{814DA8D6-3B05-4033-8540-B55360A07D2F}" type="parTrans" cxnId="{F6C6ACCB-02D4-45E8-9D75-1659A452122B}">
      <dgm:prSet/>
      <dgm:spPr/>
      <dgm:t>
        <a:bodyPr/>
        <a:lstStyle/>
        <a:p>
          <a:endParaRPr lang="en-US"/>
        </a:p>
      </dgm:t>
    </dgm:pt>
    <dgm:pt modelId="{AF4C2DD3-2BD8-4763-8680-C08DAA6E9F9D}" type="sibTrans" cxnId="{F6C6ACCB-02D4-45E8-9D75-1659A452122B}">
      <dgm:prSet/>
      <dgm:spPr/>
      <dgm:t>
        <a:bodyPr/>
        <a:lstStyle/>
        <a:p>
          <a:endParaRPr lang="en-US"/>
        </a:p>
      </dgm:t>
    </dgm:pt>
    <dgm:pt modelId="{40E1F87D-F161-47F8-862E-2903D86AD98E}">
      <dgm:prSet phldrT="[Text]" custT="1"/>
      <dgm:spPr/>
      <dgm:t>
        <a:bodyPr/>
        <a:lstStyle/>
        <a:p>
          <a:r>
            <a:rPr lang="en-US" sz="4400" dirty="0" smtClean="0"/>
            <a:t>Current system purchased from Concept Australia </a:t>
          </a:r>
          <a:endParaRPr lang="en-US" sz="4400" b="1" dirty="0"/>
        </a:p>
      </dgm:t>
    </dgm:pt>
    <dgm:pt modelId="{A1C2C236-E8E8-436B-8B6B-AC86E45053EE}" type="parTrans" cxnId="{D33BD6B5-34BD-47B8-BF71-33A91B0AEE92}">
      <dgm:prSet/>
      <dgm:spPr/>
      <dgm:t>
        <a:bodyPr/>
        <a:lstStyle/>
        <a:p>
          <a:endParaRPr lang="en-US"/>
        </a:p>
      </dgm:t>
    </dgm:pt>
    <dgm:pt modelId="{EF529934-63F6-4647-8E0A-1A27AFE3DC5B}" type="sibTrans" cxnId="{D33BD6B5-34BD-47B8-BF71-33A91B0AEE92}">
      <dgm:prSet/>
      <dgm:spPr/>
      <dgm:t>
        <a:bodyPr/>
        <a:lstStyle/>
        <a:p>
          <a:endParaRPr lang="en-US"/>
        </a:p>
      </dgm:t>
    </dgm:pt>
    <dgm:pt modelId="{AE3843AA-4D0C-411C-814C-AA4D59EB6871}">
      <dgm:prSet phldrT="[Text]" custT="1"/>
      <dgm:spPr/>
      <dgm:t>
        <a:bodyPr/>
        <a:lstStyle/>
        <a:p>
          <a:r>
            <a:rPr lang="en-US" sz="4000" b="1" dirty="0" smtClean="0"/>
            <a:t>Version 12</a:t>
          </a:r>
          <a:endParaRPr lang="en-US" sz="4000" b="1" dirty="0"/>
        </a:p>
      </dgm:t>
    </dgm:pt>
    <dgm:pt modelId="{19E7BC6E-A8A8-4652-8A84-5647580B524C}" type="parTrans" cxnId="{83C73FC4-108E-4088-8FAE-19462189E5BB}">
      <dgm:prSet/>
      <dgm:spPr/>
      <dgm:t>
        <a:bodyPr/>
        <a:lstStyle/>
        <a:p>
          <a:endParaRPr lang="en-US"/>
        </a:p>
      </dgm:t>
    </dgm:pt>
    <dgm:pt modelId="{AE5727B9-E4AB-479A-B3E8-DBE4C0E9B1F7}" type="sibTrans" cxnId="{83C73FC4-108E-4088-8FAE-19462189E5BB}">
      <dgm:prSet/>
      <dgm:spPr/>
      <dgm:t>
        <a:bodyPr/>
        <a:lstStyle/>
        <a:p>
          <a:endParaRPr lang="en-US"/>
        </a:p>
      </dgm:t>
    </dgm:pt>
    <dgm:pt modelId="{E7C8693F-D483-4C59-9B64-9DD5C6E4C2B6}">
      <dgm:prSet phldrT="[Text]"/>
      <dgm:spPr/>
      <dgm:t>
        <a:bodyPr/>
        <a:lstStyle/>
        <a:p>
          <a:r>
            <a:rPr lang="en-US" dirty="0" smtClean="0"/>
            <a:t>2015</a:t>
          </a:r>
          <a:endParaRPr lang="en-US" dirty="0"/>
        </a:p>
      </dgm:t>
    </dgm:pt>
    <dgm:pt modelId="{B3BAE5A2-37DE-41A5-B63B-9CF0B6F7E87D}" type="parTrans" cxnId="{91CC1DE7-7870-4547-AE3F-18A6D137BBED}">
      <dgm:prSet/>
      <dgm:spPr/>
      <dgm:t>
        <a:bodyPr/>
        <a:lstStyle/>
        <a:p>
          <a:endParaRPr lang="en-US"/>
        </a:p>
      </dgm:t>
    </dgm:pt>
    <dgm:pt modelId="{6FB465C4-27AC-4A1D-A515-6F4756D90FB9}" type="sibTrans" cxnId="{91CC1DE7-7870-4547-AE3F-18A6D137BBED}">
      <dgm:prSet/>
      <dgm:spPr/>
      <dgm:t>
        <a:bodyPr/>
        <a:lstStyle/>
        <a:p>
          <a:endParaRPr lang="en-US"/>
        </a:p>
      </dgm:t>
    </dgm:pt>
    <dgm:pt modelId="{46DA3534-6EDB-4CBF-8902-FBA8BD41FA4F}">
      <dgm:prSet phldrT="[Text]" custT="1"/>
      <dgm:spPr/>
      <dgm:t>
        <a:bodyPr/>
        <a:lstStyle/>
        <a:p>
          <a:r>
            <a:rPr lang="en-US" sz="4400" dirty="0" smtClean="0"/>
            <a:t>Upgraded to a higher version</a:t>
          </a:r>
          <a:endParaRPr lang="en-US" sz="4400" dirty="0"/>
        </a:p>
      </dgm:t>
    </dgm:pt>
    <dgm:pt modelId="{B6F43F63-FEBF-47F7-8E5D-5B4EDE6E5EB0}" type="parTrans" cxnId="{1E5FD956-8DB3-4FB2-92D8-BC8D15C2C8A3}">
      <dgm:prSet/>
      <dgm:spPr/>
      <dgm:t>
        <a:bodyPr/>
        <a:lstStyle/>
        <a:p>
          <a:endParaRPr lang="en-US"/>
        </a:p>
      </dgm:t>
    </dgm:pt>
    <dgm:pt modelId="{EFC3E64B-FDD3-4E95-BCEA-DAA3A1C3FC51}" type="sibTrans" cxnId="{1E5FD956-8DB3-4FB2-92D8-BC8D15C2C8A3}">
      <dgm:prSet/>
      <dgm:spPr/>
      <dgm:t>
        <a:bodyPr/>
        <a:lstStyle/>
        <a:p>
          <a:endParaRPr lang="en-US"/>
        </a:p>
      </dgm:t>
    </dgm:pt>
    <dgm:pt modelId="{3CB0C5F8-C785-47D4-B5BB-3FBC572801AE}">
      <dgm:prSet phldrT="[Text]" custT="1"/>
      <dgm:spPr/>
      <dgm:t>
        <a:bodyPr/>
        <a:lstStyle/>
        <a:p>
          <a:r>
            <a:rPr lang="en-US" sz="4000" b="1" dirty="0" smtClean="0"/>
            <a:t>Version 22</a:t>
          </a:r>
          <a:endParaRPr lang="en-US" sz="4000" b="1" dirty="0"/>
        </a:p>
      </dgm:t>
    </dgm:pt>
    <dgm:pt modelId="{7A2CB775-C415-4B13-B875-957A4424ED1B}" type="parTrans" cxnId="{C4A0A535-F710-40F4-8EA5-192D7E53B836}">
      <dgm:prSet/>
      <dgm:spPr/>
      <dgm:t>
        <a:bodyPr/>
        <a:lstStyle/>
        <a:p>
          <a:endParaRPr lang="en-US"/>
        </a:p>
      </dgm:t>
    </dgm:pt>
    <dgm:pt modelId="{898AA6D2-DA6F-45E4-9A30-6705D610C055}" type="sibTrans" cxnId="{C4A0A535-F710-40F4-8EA5-192D7E53B836}">
      <dgm:prSet/>
      <dgm:spPr/>
      <dgm:t>
        <a:bodyPr/>
        <a:lstStyle/>
        <a:p>
          <a:endParaRPr lang="en-US"/>
        </a:p>
      </dgm:t>
    </dgm:pt>
    <dgm:pt modelId="{CCAC8750-4D9F-4EBB-B1D6-BA48068A06F7}">
      <dgm:prSet phldrT="[Text]"/>
      <dgm:spPr/>
      <dgm:t>
        <a:bodyPr/>
        <a:lstStyle/>
        <a:p>
          <a:r>
            <a:rPr lang="en-US" dirty="0" smtClean="0"/>
            <a:t>2023</a:t>
          </a:r>
          <a:endParaRPr lang="en-US" dirty="0"/>
        </a:p>
      </dgm:t>
    </dgm:pt>
    <dgm:pt modelId="{0AFD7EAC-415B-4147-9AF4-F831A994E8C3}" type="parTrans" cxnId="{F729B7E6-993F-4CB2-89A2-14ECEA5A4B12}">
      <dgm:prSet/>
      <dgm:spPr/>
      <dgm:t>
        <a:bodyPr/>
        <a:lstStyle/>
        <a:p>
          <a:endParaRPr lang="en-US"/>
        </a:p>
      </dgm:t>
    </dgm:pt>
    <dgm:pt modelId="{F3A1AA05-5A33-4CEA-B587-DC61892BCB4E}" type="sibTrans" cxnId="{F729B7E6-993F-4CB2-89A2-14ECEA5A4B12}">
      <dgm:prSet/>
      <dgm:spPr/>
      <dgm:t>
        <a:bodyPr/>
        <a:lstStyle/>
        <a:p>
          <a:endParaRPr lang="en-US"/>
        </a:p>
      </dgm:t>
    </dgm:pt>
    <dgm:pt modelId="{77586D2E-70DE-4FE7-9556-7FCD28228569}">
      <dgm:prSet phldrT="[Text]" custT="1"/>
      <dgm:spPr/>
      <dgm:t>
        <a:bodyPr/>
        <a:lstStyle/>
        <a:p>
          <a:r>
            <a:rPr lang="en-US" sz="4000" dirty="0" smtClean="0"/>
            <a:t>Upgrade to Version 22</a:t>
          </a:r>
          <a:endParaRPr lang="en-US" sz="4000" dirty="0"/>
        </a:p>
      </dgm:t>
    </dgm:pt>
    <dgm:pt modelId="{726EEE0D-878A-4B68-B628-F76E797AB549}" type="parTrans" cxnId="{CE8BA825-B0C4-4083-A341-D9B613C0ECB6}">
      <dgm:prSet/>
      <dgm:spPr/>
      <dgm:t>
        <a:bodyPr/>
        <a:lstStyle/>
        <a:p>
          <a:endParaRPr lang="en-US"/>
        </a:p>
      </dgm:t>
    </dgm:pt>
    <dgm:pt modelId="{1C788BC3-A7AB-4FB8-AEE7-DE4C4AE45817}" type="sibTrans" cxnId="{CE8BA825-B0C4-4083-A341-D9B613C0ECB6}">
      <dgm:prSet/>
      <dgm:spPr/>
      <dgm:t>
        <a:bodyPr/>
        <a:lstStyle/>
        <a:p>
          <a:endParaRPr lang="en-US"/>
        </a:p>
      </dgm:t>
    </dgm:pt>
    <dgm:pt modelId="{9F437DFC-EBBA-43FA-8D22-D292C63C4A7A}">
      <dgm:prSet phldrT="[Text]" custT="1"/>
      <dgm:spPr/>
      <dgm:t>
        <a:bodyPr/>
        <a:lstStyle/>
        <a:p>
          <a:r>
            <a:rPr lang="en-US" sz="4400" dirty="0" smtClean="0"/>
            <a:t>12 years</a:t>
          </a:r>
          <a:endParaRPr lang="en-US" sz="4400" dirty="0"/>
        </a:p>
      </dgm:t>
    </dgm:pt>
    <dgm:pt modelId="{F496FF44-7801-4CFC-B08B-60AF81C32D12}" type="parTrans" cxnId="{616E75D9-7B64-42ED-8EA6-911D37A1094A}">
      <dgm:prSet/>
      <dgm:spPr/>
      <dgm:t>
        <a:bodyPr/>
        <a:lstStyle/>
        <a:p>
          <a:endParaRPr lang="en-US"/>
        </a:p>
      </dgm:t>
    </dgm:pt>
    <dgm:pt modelId="{D0F38D1C-4C64-4F6F-9487-BD768DC257DD}" type="sibTrans" cxnId="{616E75D9-7B64-42ED-8EA6-911D37A1094A}">
      <dgm:prSet/>
      <dgm:spPr/>
      <dgm:t>
        <a:bodyPr/>
        <a:lstStyle/>
        <a:p>
          <a:endParaRPr lang="en-US"/>
        </a:p>
      </dgm:t>
    </dgm:pt>
    <dgm:pt modelId="{A3694544-6A8C-4CCA-A803-B62C1F73667C}">
      <dgm:prSet phldrT="[Text]"/>
      <dgm:spPr/>
      <dgm:t>
        <a:bodyPr/>
        <a:lstStyle/>
        <a:p>
          <a:endParaRPr lang="en-US" sz="2700" dirty="0"/>
        </a:p>
      </dgm:t>
    </dgm:pt>
    <dgm:pt modelId="{FF05E6AC-C94F-46B4-976C-CEA17E5E4115}" type="parTrans" cxnId="{AAE88EC4-6D1B-4FF4-9EB3-03BC3FF50A8C}">
      <dgm:prSet/>
      <dgm:spPr/>
      <dgm:t>
        <a:bodyPr/>
        <a:lstStyle/>
        <a:p>
          <a:endParaRPr lang="en-US"/>
        </a:p>
      </dgm:t>
    </dgm:pt>
    <dgm:pt modelId="{2A1E151C-3B85-4BA3-A150-19319C602A2B}" type="sibTrans" cxnId="{AAE88EC4-6D1B-4FF4-9EB3-03BC3FF50A8C}">
      <dgm:prSet/>
      <dgm:spPr/>
      <dgm:t>
        <a:bodyPr/>
        <a:lstStyle/>
        <a:p>
          <a:endParaRPr lang="en-US"/>
        </a:p>
      </dgm:t>
    </dgm:pt>
    <dgm:pt modelId="{6B14D500-1CF1-4702-98BB-1D5CDA01DD4F}">
      <dgm:prSet phldrT="[Text]" custT="1"/>
      <dgm:spPr/>
      <dgm:t>
        <a:bodyPr/>
        <a:lstStyle/>
        <a:p>
          <a:r>
            <a:rPr lang="en-US" sz="4000" dirty="0" smtClean="0"/>
            <a:t>8 years</a:t>
          </a:r>
          <a:endParaRPr lang="en-US" sz="4000" dirty="0"/>
        </a:p>
      </dgm:t>
    </dgm:pt>
    <dgm:pt modelId="{E0618FB5-40A2-4330-AA3E-2DD5841C38AD}" type="parTrans" cxnId="{28B78CC9-ACEB-4C5F-AE8F-09F954E20CF0}">
      <dgm:prSet/>
      <dgm:spPr/>
      <dgm:t>
        <a:bodyPr/>
        <a:lstStyle/>
        <a:p>
          <a:endParaRPr lang="en-US"/>
        </a:p>
      </dgm:t>
    </dgm:pt>
    <dgm:pt modelId="{845565C1-FCEB-4C9B-A191-36CD314E54C3}" type="sibTrans" cxnId="{28B78CC9-ACEB-4C5F-AE8F-09F954E20CF0}">
      <dgm:prSet/>
      <dgm:spPr/>
      <dgm:t>
        <a:bodyPr/>
        <a:lstStyle/>
        <a:p>
          <a:endParaRPr lang="en-US"/>
        </a:p>
      </dgm:t>
    </dgm:pt>
    <dgm:pt modelId="{61795825-CA5A-40D5-990C-F62525D8CFC1}" type="pres">
      <dgm:prSet presAssocID="{988CAE2B-4A08-4101-AFDE-CE6DE45E4F12}" presName="Name0" presStyleCnt="0">
        <dgm:presLayoutVars>
          <dgm:chMax/>
          <dgm:chPref val="3"/>
          <dgm:dir/>
          <dgm:animOne val="branch"/>
          <dgm:animLvl val="lvl"/>
        </dgm:presLayoutVars>
      </dgm:prSet>
      <dgm:spPr/>
      <dgm:t>
        <a:bodyPr/>
        <a:lstStyle/>
        <a:p>
          <a:endParaRPr lang="en-US"/>
        </a:p>
      </dgm:t>
    </dgm:pt>
    <dgm:pt modelId="{E4B5F5FD-2193-4312-BA3D-A8F167BBF457}" type="pres">
      <dgm:prSet presAssocID="{4F62E7C0-E8C6-401A-ABCF-D35C7563A4B4}" presName="composite" presStyleCnt="0"/>
      <dgm:spPr/>
    </dgm:pt>
    <dgm:pt modelId="{D9D07FEE-FB3D-4FE7-A120-BEAF72CA092B}" type="pres">
      <dgm:prSet presAssocID="{4F62E7C0-E8C6-401A-ABCF-D35C7563A4B4}" presName="FirstChild" presStyleLbl="revTx" presStyleIdx="0" presStyleCnt="6">
        <dgm:presLayoutVars>
          <dgm:chMax val="0"/>
          <dgm:chPref val="0"/>
          <dgm:bulletEnabled val="1"/>
        </dgm:presLayoutVars>
      </dgm:prSet>
      <dgm:spPr/>
      <dgm:t>
        <a:bodyPr/>
        <a:lstStyle/>
        <a:p>
          <a:endParaRPr lang="en-US"/>
        </a:p>
      </dgm:t>
    </dgm:pt>
    <dgm:pt modelId="{68912E81-DECD-4807-AB9B-D637551286B0}" type="pres">
      <dgm:prSet presAssocID="{4F62E7C0-E8C6-401A-ABCF-D35C7563A4B4}" presName="Parent" presStyleLbl="alignNode1" presStyleIdx="0" presStyleCnt="3">
        <dgm:presLayoutVars>
          <dgm:chMax val="3"/>
          <dgm:chPref val="3"/>
          <dgm:bulletEnabled val="1"/>
        </dgm:presLayoutVars>
      </dgm:prSet>
      <dgm:spPr/>
      <dgm:t>
        <a:bodyPr/>
        <a:lstStyle/>
        <a:p>
          <a:endParaRPr lang="en-US"/>
        </a:p>
      </dgm:t>
    </dgm:pt>
    <dgm:pt modelId="{54E2A216-C608-4053-B34B-9814AFD14F4D}" type="pres">
      <dgm:prSet presAssocID="{4F62E7C0-E8C6-401A-ABCF-D35C7563A4B4}" presName="Accent" presStyleLbl="parChTrans1D1" presStyleIdx="0" presStyleCnt="3"/>
      <dgm:spPr/>
    </dgm:pt>
    <dgm:pt modelId="{16090509-89DB-42F2-8400-85CBC82E4D8A}" type="pres">
      <dgm:prSet presAssocID="{4F62E7C0-E8C6-401A-ABCF-D35C7563A4B4}" presName="Child" presStyleLbl="revTx" presStyleIdx="1" presStyleCnt="6">
        <dgm:presLayoutVars>
          <dgm:chMax val="0"/>
          <dgm:chPref val="0"/>
          <dgm:bulletEnabled val="1"/>
        </dgm:presLayoutVars>
      </dgm:prSet>
      <dgm:spPr/>
      <dgm:t>
        <a:bodyPr/>
        <a:lstStyle/>
        <a:p>
          <a:endParaRPr lang="en-US"/>
        </a:p>
      </dgm:t>
    </dgm:pt>
    <dgm:pt modelId="{DB6A2086-02AB-4A16-A5E5-A42714725485}" type="pres">
      <dgm:prSet presAssocID="{8A44F7E9-B0CF-4EF0-B44D-C975321EB8ED}" presName="sibTrans" presStyleCnt="0"/>
      <dgm:spPr/>
    </dgm:pt>
    <dgm:pt modelId="{01572882-3E0D-44D2-BC0F-8D4801D54A52}" type="pres">
      <dgm:prSet presAssocID="{AE3843AA-4D0C-411C-814C-AA4D59EB6871}" presName="composite" presStyleCnt="0"/>
      <dgm:spPr/>
    </dgm:pt>
    <dgm:pt modelId="{55594249-A53F-4151-874C-003AA810C142}" type="pres">
      <dgm:prSet presAssocID="{AE3843AA-4D0C-411C-814C-AA4D59EB6871}" presName="FirstChild" presStyleLbl="revTx" presStyleIdx="2" presStyleCnt="6">
        <dgm:presLayoutVars>
          <dgm:chMax val="0"/>
          <dgm:chPref val="0"/>
          <dgm:bulletEnabled val="1"/>
        </dgm:presLayoutVars>
      </dgm:prSet>
      <dgm:spPr/>
      <dgm:t>
        <a:bodyPr/>
        <a:lstStyle/>
        <a:p>
          <a:endParaRPr lang="en-US"/>
        </a:p>
      </dgm:t>
    </dgm:pt>
    <dgm:pt modelId="{DD5AC0F5-CF84-411C-83F8-08724C06315E}" type="pres">
      <dgm:prSet presAssocID="{AE3843AA-4D0C-411C-814C-AA4D59EB6871}" presName="Parent" presStyleLbl="alignNode1" presStyleIdx="1" presStyleCnt="3">
        <dgm:presLayoutVars>
          <dgm:chMax val="3"/>
          <dgm:chPref val="3"/>
          <dgm:bulletEnabled val="1"/>
        </dgm:presLayoutVars>
      </dgm:prSet>
      <dgm:spPr/>
      <dgm:t>
        <a:bodyPr/>
        <a:lstStyle/>
        <a:p>
          <a:endParaRPr lang="en-US"/>
        </a:p>
      </dgm:t>
    </dgm:pt>
    <dgm:pt modelId="{C170D606-EF4A-4E29-A914-F22A23C13A37}" type="pres">
      <dgm:prSet presAssocID="{AE3843AA-4D0C-411C-814C-AA4D59EB6871}" presName="Accent" presStyleLbl="parChTrans1D1" presStyleIdx="1" presStyleCnt="3"/>
      <dgm:spPr/>
    </dgm:pt>
    <dgm:pt modelId="{61D268E2-4348-43F0-AC60-2861D68400F0}" type="pres">
      <dgm:prSet presAssocID="{AE3843AA-4D0C-411C-814C-AA4D59EB6871}" presName="Child" presStyleLbl="revTx" presStyleIdx="3" presStyleCnt="6">
        <dgm:presLayoutVars>
          <dgm:chMax val="0"/>
          <dgm:chPref val="0"/>
          <dgm:bulletEnabled val="1"/>
        </dgm:presLayoutVars>
      </dgm:prSet>
      <dgm:spPr/>
      <dgm:t>
        <a:bodyPr/>
        <a:lstStyle/>
        <a:p>
          <a:endParaRPr lang="en-US"/>
        </a:p>
      </dgm:t>
    </dgm:pt>
    <dgm:pt modelId="{444A00B0-F812-44E9-A873-CB208B6D035E}" type="pres">
      <dgm:prSet presAssocID="{AE5727B9-E4AB-479A-B3E8-DBE4C0E9B1F7}" presName="sibTrans" presStyleCnt="0"/>
      <dgm:spPr/>
    </dgm:pt>
    <dgm:pt modelId="{AFE5D4B8-142E-4AB7-A3A8-234F0023DA20}" type="pres">
      <dgm:prSet presAssocID="{3CB0C5F8-C785-47D4-B5BB-3FBC572801AE}" presName="composite" presStyleCnt="0"/>
      <dgm:spPr/>
    </dgm:pt>
    <dgm:pt modelId="{B9A329AA-E85B-487C-A521-A12A47770567}" type="pres">
      <dgm:prSet presAssocID="{3CB0C5F8-C785-47D4-B5BB-3FBC572801AE}" presName="FirstChild" presStyleLbl="revTx" presStyleIdx="4" presStyleCnt="6">
        <dgm:presLayoutVars>
          <dgm:chMax val="0"/>
          <dgm:chPref val="0"/>
          <dgm:bulletEnabled val="1"/>
        </dgm:presLayoutVars>
      </dgm:prSet>
      <dgm:spPr/>
      <dgm:t>
        <a:bodyPr/>
        <a:lstStyle/>
        <a:p>
          <a:endParaRPr lang="en-US"/>
        </a:p>
      </dgm:t>
    </dgm:pt>
    <dgm:pt modelId="{BB9C3246-CD35-41B2-AE43-BD0AF3FD6737}" type="pres">
      <dgm:prSet presAssocID="{3CB0C5F8-C785-47D4-B5BB-3FBC572801AE}" presName="Parent" presStyleLbl="alignNode1" presStyleIdx="2" presStyleCnt="3">
        <dgm:presLayoutVars>
          <dgm:chMax val="3"/>
          <dgm:chPref val="3"/>
          <dgm:bulletEnabled val="1"/>
        </dgm:presLayoutVars>
      </dgm:prSet>
      <dgm:spPr/>
      <dgm:t>
        <a:bodyPr/>
        <a:lstStyle/>
        <a:p>
          <a:endParaRPr lang="en-US"/>
        </a:p>
      </dgm:t>
    </dgm:pt>
    <dgm:pt modelId="{93D0A640-E06D-4901-BFAA-D030BB7BBFAC}" type="pres">
      <dgm:prSet presAssocID="{3CB0C5F8-C785-47D4-B5BB-3FBC572801AE}" presName="Accent" presStyleLbl="parChTrans1D1" presStyleIdx="2" presStyleCnt="3"/>
      <dgm:spPr/>
    </dgm:pt>
    <dgm:pt modelId="{A7C33888-19FD-463D-94F4-26DB90D47CB6}" type="pres">
      <dgm:prSet presAssocID="{3CB0C5F8-C785-47D4-B5BB-3FBC572801AE}" presName="Child" presStyleLbl="revTx" presStyleIdx="5" presStyleCnt="6">
        <dgm:presLayoutVars>
          <dgm:chMax val="0"/>
          <dgm:chPref val="0"/>
          <dgm:bulletEnabled val="1"/>
        </dgm:presLayoutVars>
      </dgm:prSet>
      <dgm:spPr/>
      <dgm:t>
        <a:bodyPr/>
        <a:lstStyle/>
        <a:p>
          <a:endParaRPr lang="en-US"/>
        </a:p>
      </dgm:t>
    </dgm:pt>
  </dgm:ptLst>
  <dgm:cxnLst>
    <dgm:cxn modelId="{D33BD6B5-34BD-47B8-BF71-33A91B0AEE92}" srcId="{4F62E7C0-E8C6-401A-ABCF-D35C7563A4B4}" destId="{40E1F87D-F161-47F8-862E-2903D86AD98E}" srcOrd="1" destOrd="0" parTransId="{A1C2C236-E8E8-436B-8B6B-AC86E45053EE}" sibTransId="{EF529934-63F6-4647-8E0A-1A27AFE3DC5B}"/>
    <dgm:cxn modelId="{28B78CC9-ACEB-4C5F-AE8F-09F954E20CF0}" srcId="{3CB0C5F8-C785-47D4-B5BB-3FBC572801AE}" destId="{6B14D500-1CF1-4702-98BB-1D5CDA01DD4F}" srcOrd="2" destOrd="0" parTransId="{E0618FB5-40A2-4330-AA3E-2DD5841C38AD}" sibTransId="{845565C1-FCEB-4C9B-A191-36CD314E54C3}"/>
    <dgm:cxn modelId="{5B5232D2-B199-4CF0-AAB1-D390B30E72A9}" type="presOf" srcId="{4F62E7C0-E8C6-401A-ABCF-D35C7563A4B4}" destId="{68912E81-DECD-4807-AB9B-D637551286B0}" srcOrd="0" destOrd="0" presId="urn:microsoft.com/office/officeart/2011/layout/TabList"/>
    <dgm:cxn modelId="{1E5FD956-8DB3-4FB2-92D8-BC8D15C2C8A3}" srcId="{AE3843AA-4D0C-411C-814C-AA4D59EB6871}" destId="{46DA3534-6EDB-4CBF-8902-FBA8BD41FA4F}" srcOrd="1" destOrd="0" parTransId="{B6F43F63-FEBF-47F7-8E5D-5B4EDE6E5EB0}" sibTransId="{EFC3E64B-FDD3-4E95-BCEA-DAA3A1C3FC51}"/>
    <dgm:cxn modelId="{463DB9EE-705F-402B-BB1E-FA6B8FC75520}" type="presOf" srcId="{988CAE2B-4A08-4101-AFDE-CE6DE45E4F12}" destId="{61795825-CA5A-40D5-990C-F62525D8CFC1}" srcOrd="0" destOrd="0" presId="urn:microsoft.com/office/officeart/2011/layout/TabList"/>
    <dgm:cxn modelId="{223D1289-AF6E-41B0-9822-AEF1053F4BD3}" type="presOf" srcId="{AE3843AA-4D0C-411C-814C-AA4D59EB6871}" destId="{DD5AC0F5-CF84-411C-83F8-08724C06315E}" srcOrd="0" destOrd="0" presId="urn:microsoft.com/office/officeart/2011/layout/TabList"/>
    <dgm:cxn modelId="{56B4A639-5F1C-493F-B6D7-5CC25F12C3C6}" type="presOf" srcId="{40E1F87D-F161-47F8-862E-2903D86AD98E}" destId="{16090509-89DB-42F2-8400-85CBC82E4D8A}" srcOrd="0" destOrd="0" presId="urn:microsoft.com/office/officeart/2011/layout/TabList"/>
    <dgm:cxn modelId="{ED114BAF-D6B8-41EA-9B64-75AC21467973}" type="presOf" srcId="{77586D2E-70DE-4FE7-9556-7FCD28228569}" destId="{A7C33888-19FD-463D-94F4-26DB90D47CB6}" srcOrd="0" destOrd="0" presId="urn:microsoft.com/office/officeart/2011/layout/TabList"/>
    <dgm:cxn modelId="{16865A08-8FC4-41A6-9F5A-EE5D79B179E1}" type="presOf" srcId="{E7C8693F-D483-4C59-9B64-9DD5C6E4C2B6}" destId="{55594249-A53F-4151-874C-003AA810C142}" srcOrd="0" destOrd="0" presId="urn:microsoft.com/office/officeart/2011/layout/TabList"/>
    <dgm:cxn modelId="{83C73FC4-108E-4088-8FAE-19462189E5BB}" srcId="{988CAE2B-4A08-4101-AFDE-CE6DE45E4F12}" destId="{AE3843AA-4D0C-411C-814C-AA4D59EB6871}" srcOrd="1" destOrd="0" parTransId="{19E7BC6E-A8A8-4652-8A84-5647580B524C}" sibTransId="{AE5727B9-E4AB-479A-B3E8-DBE4C0E9B1F7}"/>
    <dgm:cxn modelId="{F6C6ACCB-02D4-45E8-9D75-1659A452122B}" srcId="{4F62E7C0-E8C6-401A-ABCF-D35C7563A4B4}" destId="{1A8E1821-BB16-4AAB-93EE-1C8AE040A707}" srcOrd="0" destOrd="0" parTransId="{814DA8D6-3B05-4033-8540-B55360A07D2F}" sibTransId="{AF4C2DD3-2BD8-4763-8680-C08DAA6E9F9D}"/>
    <dgm:cxn modelId="{CE8BA825-B0C4-4083-A341-D9B613C0ECB6}" srcId="{3CB0C5F8-C785-47D4-B5BB-3FBC572801AE}" destId="{77586D2E-70DE-4FE7-9556-7FCD28228569}" srcOrd="1" destOrd="0" parTransId="{726EEE0D-878A-4B68-B628-F76E797AB549}" sibTransId="{1C788BC3-A7AB-4FB8-AEE7-DE4C4AE45817}"/>
    <dgm:cxn modelId="{AAE88EC4-6D1B-4FF4-9EB3-03BC3FF50A8C}" srcId="{3CB0C5F8-C785-47D4-B5BB-3FBC572801AE}" destId="{A3694544-6A8C-4CCA-A803-B62C1F73667C}" srcOrd="3" destOrd="0" parTransId="{FF05E6AC-C94F-46B4-976C-CEA17E5E4115}" sibTransId="{2A1E151C-3B85-4BA3-A150-19319C602A2B}"/>
    <dgm:cxn modelId="{46E011B9-71E1-494E-A647-76F51455A0A1}" type="presOf" srcId="{CCAC8750-4D9F-4EBB-B1D6-BA48068A06F7}" destId="{B9A329AA-E85B-487C-A521-A12A47770567}" srcOrd="0" destOrd="0" presId="urn:microsoft.com/office/officeart/2011/layout/TabList"/>
    <dgm:cxn modelId="{C4A0A535-F710-40F4-8EA5-192D7E53B836}" srcId="{988CAE2B-4A08-4101-AFDE-CE6DE45E4F12}" destId="{3CB0C5F8-C785-47D4-B5BB-3FBC572801AE}" srcOrd="2" destOrd="0" parTransId="{7A2CB775-C415-4B13-B875-957A4424ED1B}" sibTransId="{898AA6D2-DA6F-45E4-9A30-6705D610C055}"/>
    <dgm:cxn modelId="{A8E86C4F-CAA8-44B3-8E0B-3E590E3AF41F}" type="presOf" srcId="{6B14D500-1CF1-4702-98BB-1D5CDA01DD4F}" destId="{A7C33888-19FD-463D-94F4-26DB90D47CB6}" srcOrd="0" destOrd="1" presId="urn:microsoft.com/office/officeart/2011/layout/TabList"/>
    <dgm:cxn modelId="{F729B7E6-993F-4CB2-89A2-14ECEA5A4B12}" srcId="{3CB0C5F8-C785-47D4-B5BB-3FBC572801AE}" destId="{CCAC8750-4D9F-4EBB-B1D6-BA48068A06F7}" srcOrd="0" destOrd="0" parTransId="{0AFD7EAC-415B-4147-9AF4-F831A994E8C3}" sibTransId="{F3A1AA05-5A33-4CEA-B587-DC61892BCB4E}"/>
    <dgm:cxn modelId="{0E65D7BF-97C4-4D39-8253-912168AB514C}" type="presOf" srcId="{9F437DFC-EBBA-43FA-8D22-D292C63C4A7A}" destId="{61D268E2-4348-43F0-AC60-2861D68400F0}" srcOrd="0" destOrd="1" presId="urn:microsoft.com/office/officeart/2011/layout/TabList"/>
    <dgm:cxn modelId="{66FA81B9-9367-42B4-B5F8-0BD2F45DABA9}" type="presOf" srcId="{46DA3534-6EDB-4CBF-8902-FBA8BD41FA4F}" destId="{61D268E2-4348-43F0-AC60-2861D68400F0}" srcOrd="0" destOrd="0" presId="urn:microsoft.com/office/officeart/2011/layout/TabList"/>
    <dgm:cxn modelId="{C6044808-133A-4D28-8E81-FE725A959ABC}" srcId="{988CAE2B-4A08-4101-AFDE-CE6DE45E4F12}" destId="{4F62E7C0-E8C6-401A-ABCF-D35C7563A4B4}" srcOrd="0" destOrd="0" parTransId="{FAD1C78B-3C64-4148-B0DA-96A6630823E1}" sibTransId="{8A44F7E9-B0CF-4EF0-B44D-C975321EB8ED}"/>
    <dgm:cxn modelId="{967722FE-01F9-4C12-8027-C394BFEEC211}" type="presOf" srcId="{3CB0C5F8-C785-47D4-B5BB-3FBC572801AE}" destId="{BB9C3246-CD35-41B2-AE43-BD0AF3FD6737}" srcOrd="0" destOrd="0" presId="urn:microsoft.com/office/officeart/2011/layout/TabList"/>
    <dgm:cxn modelId="{09C9BA14-8136-48FA-89CB-3E191B7FA087}" type="presOf" srcId="{A3694544-6A8C-4CCA-A803-B62C1F73667C}" destId="{A7C33888-19FD-463D-94F4-26DB90D47CB6}" srcOrd="0" destOrd="2" presId="urn:microsoft.com/office/officeart/2011/layout/TabList"/>
    <dgm:cxn modelId="{616E75D9-7B64-42ED-8EA6-911D37A1094A}" srcId="{AE3843AA-4D0C-411C-814C-AA4D59EB6871}" destId="{9F437DFC-EBBA-43FA-8D22-D292C63C4A7A}" srcOrd="2" destOrd="0" parTransId="{F496FF44-7801-4CFC-B08B-60AF81C32D12}" sibTransId="{D0F38D1C-4C64-4F6F-9487-BD768DC257DD}"/>
    <dgm:cxn modelId="{79AB8F9A-7D43-4778-ABCD-578EAA26EB10}" type="presOf" srcId="{1A8E1821-BB16-4AAB-93EE-1C8AE040A707}" destId="{D9D07FEE-FB3D-4FE7-A120-BEAF72CA092B}" srcOrd="0" destOrd="0" presId="urn:microsoft.com/office/officeart/2011/layout/TabList"/>
    <dgm:cxn modelId="{91CC1DE7-7870-4547-AE3F-18A6D137BBED}" srcId="{AE3843AA-4D0C-411C-814C-AA4D59EB6871}" destId="{E7C8693F-D483-4C59-9B64-9DD5C6E4C2B6}" srcOrd="0" destOrd="0" parTransId="{B3BAE5A2-37DE-41A5-B63B-9CF0B6F7E87D}" sibTransId="{6FB465C4-27AC-4A1D-A515-6F4756D90FB9}"/>
    <dgm:cxn modelId="{83FE9F50-2174-49EA-8EF3-9A1008AAEE47}" type="presParOf" srcId="{61795825-CA5A-40D5-990C-F62525D8CFC1}" destId="{E4B5F5FD-2193-4312-BA3D-A8F167BBF457}" srcOrd="0" destOrd="0" presId="urn:microsoft.com/office/officeart/2011/layout/TabList"/>
    <dgm:cxn modelId="{C0FE4ED8-7961-4828-B0E7-99847CD2AAF0}" type="presParOf" srcId="{E4B5F5FD-2193-4312-BA3D-A8F167BBF457}" destId="{D9D07FEE-FB3D-4FE7-A120-BEAF72CA092B}" srcOrd="0" destOrd="0" presId="urn:microsoft.com/office/officeart/2011/layout/TabList"/>
    <dgm:cxn modelId="{4E0FD8A8-E57A-4BDC-A23E-64A4437C27AA}" type="presParOf" srcId="{E4B5F5FD-2193-4312-BA3D-A8F167BBF457}" destId="{68912E81-DECD-4807-AB9B-D637551286B0}" srcOrd="1" destOrd="0" presId="urn:microsoft.com/office/officeart/2011/layout/TabList"/>
    <dgm:cxn modelId="{506E21BC-9C9E-4333-92A5-D63B6C1185EF}" type="presParOf" srcId="{E4B5F5FD-2193-4312-BA3D-A8F167BBF457}" destId="{54E2A216-C608-4053-B34B-9814AFD14F4D}" srcOrd="2" destOrd="0" presId="urn:microsoft.com/office/officeart/2011/layout/TabList"/>
    <dgm:cxn modelId="{49DD7F4A-11BE-47D6-AC47-F53097F2BF47}" type="presParOf" srcId="{61795825-CA5A-40D5-990C-F62525D8CFC1}" destId="{16090509-89DB-42F2-8400-85CBC82E4D8A}" srcOrd="1" destOrd="0" presId="urn:microsoft.com/office/officeart/2011/layout/TabList"/>
    <dgm:cxn modelId="{407C5D85-DA13-4616-AEBD-3C7B893F7C42}" type="presParOf" srcId="{61795825-CA5A-40D5-990C-F62525D8CFC1}" destId="{DB6A2086-02AB-4A16-A5E5-A42714725485}" srcOrd="2" destOrd="0" presId="urn:microsoft.com/office/officeart/2011/layout/TabList"/>
    <dgm:cxn modelId="{9B2C088C-17A5-4B2D-B6A1-9852FB0A9837}" type="presParOf" srcId="{61795825-CA5A-40D5-990C-F62525D8CFC1}" destId="{01572882-3E0D-44D2-BC0F-8D4801D54A52}" srcOrd="3" destOrd="0" presId="urn:microsoft.com/office/officeart/2011/layout/TabList"/>
    <dgm:cxn modelId="{FBE4DF14-6A2E-4E89-BBB1-518A6AD92AC5}" type="presParOf" srcId="{01572882-3E0D-44D2-BC0F-8D4801D54A52}" destId="{55594249-A53F-4151-874C-003AA810C142}" srcOrd="0" destOrd="0" presId="urn:microsoft.com/office/officeart/2011/layout/TabList"/>
    <dgm:cxn modelId="{584166E4-DE70-45B0-B6C9-6AF1C2D6C591}" type="presParOf" srcId="{01572882-3E0D-44D2-BC0F-8D4801D54A52}" destId="{DD5AC0F5-CF84-411C-83F8-08724C06315E}" srcOrd="1" destOrd="0" presId="urn:microsoft.com/office/officeart/2011/layout/TabList"/>
    <dgm:cxn modelId="{3E7E136B-D11F-46C6-8CCA-9DC2A000D0B9}" type="presParOf" srcId="{01572882-3E0D-44D2-BC0F-8D4801D54A52}" destId="{C170D606-EF4A-4E29-A914-F22A23C13A37}" srcOrd="2" destOrd="0" presId="urn:microsoft.com/office/officeart/2011/layout/TabList"/>
    <dgm:cxn modelId="{CEB0D3E7-CD22-4743-B717-BC6F51FC1423}" type="presParOf" srcId="{61795825-CA5A-40D5-990C-F62525D8CFC1}" destId="{61D268E2-4348-43F0-AC60-2861D68400F0}" srcOrd="4" destOrd="0" presId="urn:microsoft.com/office/officeart/2011/layout/TabList"/>
    <dgm:cxn modelId="{C9801111-EB86-4F76-BB06-BC98C5CD548C}" type="presParOf" srcId="{61795825-CA5A-40D5-990C-F62525D8CFC1}" destId="{444A00B0-F812-44E9-A873-CB208B6D035E}" srcOrd="5" destOrd="0" presId="urn:microsoft.com/office/officeart/2011/layout/TabList"/>
    <dgm:cxn modelId="{380D1564-2513-45C8-AC28-C0585A48E8A7}" type="presParOf" srcId="{61795825-CA5A-40D5-990C-F62525D8CFC1}" destId="{AFE5D4B8-142E-4AB7-A3A8-234F0023DA20}" srcOrd="6" destOrd="0" presId="urn:microsoft.com/office/officeart/2011/layout/TabList"/>
    <dgm:cxn modelId="{EB3D96A9-AAA3-4B77-A952-667472039380}" type="presParOf" srcId="{AFE5D4B8-142E-4AB7-A3A8-234F0023DA20}" destId="{B9A329AA-E85B-487C-A521-A12A47770567}" srcOrd="0" destOrd="0" presId="urn:microsoft.com/office/officeart/2011/layout/TabList"/>
    <dgm:cxn modelId="{4966963E-B623-4DA0-9E42-A41399E4C3C3}" type="presParOf" srcId="{AFE5D4B8-142E-4AB7-A3A8-234F0023DA20}" destId="{BB9C3246-CD35-41B2-AE43-BD0AF3FD6737}" srcOrd="1" destOrd="0" presId="urn:microsoft.com/office/officeart/2011/layout/TabList"/>
    <dgm:cxn modelId="{3B36CEDA-EFBC-4C00-86A7-4A1B48421490}" type="presParOf" srcId="{AFE5D4B8-142E-4AB7-A3A8-234F0023DA20}" destId="{93D0A640-E06D-4901-BFAA-D030BB7BBFAC}" srcOrd="2" destOrd="0" presId="urn:microsoft.com/office/officeart/2011/layout/TabList"/>
    <dgm:cxn modelId="{2FCF0003-FE8B-4B16-8D9B-A01843753A03}" type="presParOf" srcId="{61795825-CA5A-40D5-990C-F62525D8CFC1}" destId="{A7C33888-19FD-463D-94F4-26DB90D47CB6}" srcOrd="7" destOrd="0" presId="urn:microsoft.com/office/officeart/2011/layout/Tab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BE4DCA9-80BD-4A83-8B91-C20AA4775207}"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45C048D7-BA1C-4250-8D7C-930A942BA448}">
      <dgm:prSet phldrT="[Text]" custT="1"/>
      <dgm:spPr/>
      <dgm:t>
        <a:bodyPr/>
        <a:lstStyle/>
        <a:p>
          <a:r>
            <a:rPr lang="en-US" sz="4400" dirty="0">
              <a:latin typeface="Berlin Sans FB" panose="020E0602020502020306" pitchFamily="34" charset="0"/>
              <a:ea typeface="HP Simplified Jpan Light" panose="020B0300000000000000" pitchFamily="34" charset="-128"/>
            </a:rPr>
            <a:t>✓</a:t>
          </a:r>
          <a:endParaRPr lang="en-US" sz="4400" dirty="0">
            <a:latin typeface="Berlin Sans FB" panose="020E0602020502020306" pitchFamily="34" charset="0"/>
          </a:endParaRPr>
        </a:p>
      </dgm:t>
    </dgm:pt>
    <dgm:pt modelId="{18B24BC0-71CC-4811-B7A8-ADCD0EFAD73B}" type="parTrans" cxnId="{6DF891B2-8511-4534-9C2E-7267C67E5165}">
      <dgm:prSet/>
      <dgm:spPr/>
      <dgm:t>
        <a:bodyPr/>
        <a:lstStyle/>
        <a:p>
          <a:endParaRPr lang="en-US"/>
        </a:p>
      </dgm:t>
    </dgm:pt>
    <dgm:pt modelId="{2EEAEE17-4439-4A86-92AE-7A731B485CCA}" type="sibTrans" cxnId="{6DF891B2-8511-4534-9C2E-7267C67E5165}">
      <dgm:prSet/>
      <dgm:spPr/>
      <dgm:t>
        <a:bodyPr/>
        <a:lstStyle/>
        <a:p>
          <a:endParaRPr lang="en-US"/>
        </a:p>
      </dgm:t>
    </dgm:pt>
    <dgm:pt modelId="{D235684D-1B54-4303-B10E-ACFBD153DF75}">
      <dgm:prSet phldrT="[Text]"/>
      <dgm:spPr/>
      <dgm:t>
        <a:bodyPr/>
        <a:lstStyle/>
        <a:p>
          <a:r>
            <a:rPr lang="en-US" dirty="0">
              <a:latin typeface="Times New Roman" panose="02020603050405020304" pitchFamily="18" charset="0"/>
              <a:cs typeface="Times New Roman" panose="02020603050405020304" pitchFamily="18" charset="0"/>
            </a:rPr>
            <a:t>Installed Version 22 Training &amp; Development </a:t>
          </a:r>
          <a:endParaRPr lang="en-US" dirty="0"/>
        </a:p>
      </dgm:t>
    </dgm:pt>
    <dgm:pt modelId="{FB499F94-C19B-49D6-8B23-9BA3EA55550F}" type="parTrans" cxnId="{D9C60E92-7282-474E-9FB5-19AE8259B7B5}">
      <dgm:prSet/>
      <dgm:spPr/>
      <dgm:t>
        <a:bodyPr/>
        <a:lstStyle/>
        <a:p>
          <a:endParaRPr lang="en-US"/>
        </a:p>
      </dgm:t>
    </dgm:pt>
    <dgm:pt modelId="{F31B06B9-3CB9-4CD8-BD77-D45A1AA4959D}" type="sibTrans" cxnId="{D9C60E92-7282-474E-9FB5-19AE8259B7B5}">
      <dgm:prSet/>
      <dgm:spPr/>
      <dgm:t>
        <a:bodyPr/>
        <a:lstStyle/>
        <a:p>
          <a:endParaRPr lang="en-US"/>
        </a:p>
      </dgm:t>
    </dgm:pt>
    <dgm:pt modelId="{765A669E-B6E4-4307-9113-799715F32540}">
      <dgm:prSet phldrT="[Text]" custT="1"/>
      <dgm:spPr/>
      <dgm:t>
        <a:bodyPr/>
        <a:lstStyle/>
        <a:p>
          <a:r>
            <a:rPr lang="en-US" sz="4400" dirty="0">
              <a:latin typeface="Berlin Sans FB" panose="020E0602020502020306" pitchFamily="34" charset="0"/>
              <a:ea typeface="HP Simplified Jpan Light" panose="020B0300000000000000" pitchFamily="34" charset="-128"/>
            </a:rPr>
            <a:t>✓</a:t>
          </a:r>
          <a:endParaRPr lang="en-US" sz="4400" dirty="0"/>
        </a:p>
      </dgm:t>
    </dgm:pt>
    <dgm:pt modelId="{64FBBCCC-ECDE-4E16-B46D-9297BA682B3C}" type="parTrans" cxnId="{522BDCB0-967C-4FFB-825B-F86028A41D91}">
      <dgm:prSet/>
      <dgm:spPr/>
      <dgm:t>
        <a:bodyPr/>
        <a:lstStyle/>
        <a:p>
          <a:endParaRPr lang="en-US"/>
        </a:p>
      </dgm:t>
    </dgm:pt>
    <dgm:pt modelId="{55A75125-8AA5-4AB4-8433-8FB2CE24A4D0}" type="sibTrans" cxnId="{522BDCB0-967C-4FFB-825B-F86028A41D91}">
      <dgm:prSet/>
      <dgm:spPr/>
      <dgm:t>
        <a:bodyPr/>
        <a:lstStyle/>
        <a:p>
          <a:endParaRPr lang="en-US"/>
        </a:p>
      </dgm:t>
    </dgm:pt>
    <dgm:pt modelId="{D09D3412-242A-429E-8EE1-CF107B161765}">
      <dgm:prSet phldrT="[Text]"/>
      <dgm:spPr/>
      <dgm:t>
        <a:bodyPr/>
        <a:lstStyle/>
        <a:p>
          <a:r>
            <a:rPr lang="en-US" dirty="0">
              <a:latin typeface="Times New Roman" panose="02020603050405020304" pitchFamily="18" charset="0"/>
              <a:cs typeface="Times New Roman" panose="02020603050405020304" pitchFamily="18" charset="0"/>
            </a:rPr>
            <a:t>Data Cleansing.</a:t>
          </a:r>
          <a:endParaRPr lang="en-US" dirty="0"/>
        </a:p>
      </dgm:t>
    </dgm:pt>
    <dgm:pt modelId="{D636933C-10A1-42D9-B3C4-944F07FD861E}" type="parTrans" cxnId="{99CF2D85-FDBF-4216-9BAE-49E27C3AF0CB}">
      <dgm:prSet/>
      <dgm:spPr/>
      <dgm:t>
        <a:bodyPr/>
        <a:lstStyle/>
        <a:p>
          <a:endParaRPr lang="en-US"/>
        </a:p>
      </dgm:t>
    </dgm:pt>
    <dgm:pt modelId="{C2289BC3-15C8-43ED-AB12-AAE481089309}" type="sibTrans" cxnId="{99CF2D85-FDBF-4216-9BAE-49E27C3AF0CB}">
      <dgm:prSet/>
      <dgm:spPr/>
      <dgm:t>
        <a:bodyPr/>
        <a:lstStyle/>
        <a:p>
          <a:endParaRPr lang="en-US"/>
        </a:p>
      </dgm:t>
    </dgm:pt>
    <dgm:pt modelId="{474C52DD-5106-4817-884F-87E502E3C440}">
      <dgm:prSet phldrT="[Text]" custT="1"/>
      <dgm:spPr/>
      <dgm:t>
        <a:bodyPr/>
        <a:lstStyle/>
        <a:p>
          <a:r>
            <a:rPr lang="en-US" sz="4400" dirty="0">
              <a:latin typeface="Berlin Sans FB" panose="020E0602020502020306" pitchFamily="34" charset="0"/>
              <a:ea typeface="HP Simplified Jpan Light" panose="020B0300000000000000" pitchFamily="34" charset="-128"/>
            </a:rPr>
            <a:t>✓</a:t>
          </a:r>
          <a:endParaRPr lang="en-US" sz="4400" dirty="0"/>
        </a:p>
      </dgm:t>
    </dgm:pt>
    <dgm:pt modelId="{8A138B77-9252-43F3-823B-2FE9164F4F54}" type="parTrans" cxnId="{0D9E816D-0B56-4EE8-A40F-0C981A4EC712}">
      <dgm:prSet/>
      <dgm:spPr/>
      <dgm:t>
        <a:bodyPr/>
        <a:lstStyle/>
        <a:p>
          <a:endParaRPr lang="en-US"/>
        </a:p>
      </dgm:t>
    </dgm:pt>
    <dgm:pt modelId="{E068499A-D714-496A-B1A7-8A256E67F84C}" type="sibTrans" cxnId="{0D9E816D-0B56-4EE8-A40F-0C981A4EC712}">
      <dgm:prSet/>
      <dgm:spPr/>
      <dgm:t>
        <a:bodyPr/>
        <a:lstStyle/>
        <a:p>
          <a:endParaRPr lang="en-US"/>
        </a:p>
      </dgm:t>
    </dgm:pt>
    <dgm:pt modelId="{6CEDCD6C-5D7F-45C7-8CA5-97D4234BF078}">
      <dgm:prSet phldrT="[Text]"/>
      <dgm:spPr/>
      <dgm:t>
        <a:bodyPr/>
        <a:lstStyle/>
        <a:p>
          <a:r>
            <a:rPr lang="en-US" dirty="0">
              <a:latin typeface="Times New Roman" panose="02020603050405020304" pitchFamily="18" charset="0"/>
              <a:cs typeface="Times New Roman" panose="02020603050405020304" pitchFamily="18" charset="0"/>
            </a:rPr>
            <a:t>All development work - Technical work.	</a:t>
          </a:r>
          <a:endParaRPr lang="en-US" dirty="0"/>
        </a:p>
      </dgm:t>
    </dgm:pt>
    <dgm:pt modelId="{7D17CE61-CDC3-4524-A73A-0E8EF97DE2CE}" type="parTrans" cxnId="{80DDAACD-52E6-40E2-BB9D-04D8335BFBB2}">
      <dgm:prSet/>
      <dgm:spPr/>
      <dgm:t>
        <a:bodyPr/>
        <a:lstStyle/>
        <a:p>
          <a:endParaRPr lang="en-US"/>
        </a:p>
      </dgm:t>
    </dgm:pt>
    <dgm:pt modelId="{37180C0A-4F3D-437E-B1F4-95E3BA2DB3D7}" type="sibTrans" cxnId="{80DDAACD-52E6-40E2-BB9D-04D8335BFBB2}">
      <dgm:prSet/>
      <dgm:spPr/>
      <dgm:t>
        <a:bodyPr/>
        <a:lstStyle/>
        <a:p>
          <a:endParaRPr lang="en-US"/>
        </a:p>
      </dgm:t>
    </dgm:pt>
    <dgm:pt modelId="{9714B88B-0EC5-4F8D-A3FD-9AB60571B3F9}">
      <dgm:prSet phldrT="[Text]" custT="1"/>
      <dgm:spPr/>
      <dgm:t>
        <a:bodyPr/>
        <a:lstStyle/>
        <a:p>
          <a:r>
            <a:rPr lang="en-US" sz="4400" dirty="0">
              <a:latin typeface="Berlin Sans FB" panose="020E0602020502020306" pitchFamily="34" charset="0"/>
              <a:ea typeface="HP Simplified Jpan Light" panose="020B0300000000000000" pitchFamily="34" charset="-128"/>
            </a:rPr>
            <a:t>✓</a:t>
          </a:r>
          <a:endParaRPr lang="en-US" sz="4400" dirty="0"/>
        </a:p>
      </dgm:t>
    </dgm:pt>
    <dgm:pt modelId="{DF18E032-3403-4322-8E7C-BE90D167A49F}" type="parTrans" cxnId="{763FDFF3-8B87-4EB8-A2D6-63415292B667}">
      <dgm:prSet/>
      <dgm:spPr/>
      <dgm:t>
        <a:bodyPr/>
        <a:lstStyle/>
        <a:p>
          <a:endParaRPr lang="en-US"/>
        </a:p>
      </dgm:t>
    </dgm:pt>
    <dgm:pt modelId="{8A04A9BE-667E-4427-87F3-7F90AB6C296D}" type="sibTrans" cxnId="{763FDFF3-8B87-4EB8-A2D6-63415292B667}">
      <dgm:prSet/>
      <dgm:spPr/>
      <dgm:t>
        <a:bodyPr/>
        <a:lstStyle/>
        <a:p>
          <a:endParaRPr lang="en-US"/>
        </a:p>
      </dgm:t>
    </dgm:pt>
    <dgm:pt modelId="{E703C606-5FD7-4C03-97A5-C63BA9CE35AB}">
      <dgm:prSet/>
      <dgm:spPr/>
      <dgm:t>
        <a:bodyPr/>
        <a:lstStyle/>
        <a:p>
          <a:r>
            <a:rPr lang="en-US" dirty="0"/>
            <a:t> </a:t>
          </a:r>
          <a:r>
            <a:rPr lang="en-US" dirty="0">
              <a:latin typeface="Times New Roman" panose="02020603050405020304" pitchFamily="18" charset="0"/>
              <a:cs typeface="Times New Roman" panose="02020603050405020304" pitchFamily="18" charset="0"/>
            </a:rPr>
            <a:t>Training (End-users, ToT)</a:t>
          </a:r>
          <a:endParaRPr lang="en-US" dirty="0"/>
        </a:p>
      </dgm:t>
    </dgm:pt>
    <dgm:pt modelId="{B7F20E5D-5EE5-4396-B735-5F6D403750CA}" type="parTrans" cxnId="{B3C64DC2-40F4-484E-8EF4-9D516DAAD049}">
      <dgm:prSet/>
      <dgm:spPr/>
      <dgm:t>
        <a:bodyPr/>
        <a:lstStyle/>
        <a:p>
          <a:endParaRPr lang="en-US"/>
        </a:p>
      </dgm:t>
    </dgm:pt>
    <dgm:pt modelId="{8482BAD5-0445-49CF-A4AF-1F14C1BA2B98}" type="sibTrans" cxnId="{B3C64DC2-40F4-484E-8EF4-9D516DAAD049}">
      <dgm:prSet/>
      <dgm:spPr/>
      <dgm:t>
        <a:bodyPr/>
        <a:lstStyle/>
        <a:p>
          <a:endParaRPr lang="en-US"/>
        </a:p>
      </dgm:t>
    </dgm:pt>
    <dgm:pt modelId="{FBC94DD4-7E7C-4571-A0F3-D8C751F598DB}" type="pres">
      <dgm:prSet presAssocID="{5BE4DCA9-80BD-4A83-8B91-C20AA4775207}" presName="linearFlow" presStyleCnt="0">
        <dgm:presLayoutVars>
          <dgm:dir/>
          <dgm:animLvl val="lvl"/>
          <dgm:resizeHandles val="exact"/>
        </dgm:presLayoutVars>
      </dgm:prSet>
      <dgm:spPr/>
      <dgm:t>
        <a:bodyPr/>
        <a:lstStyle/>
        <a:p>
          <a:endParaRPr lang="en-US"/>
        </a:p>
      </dgm:t>
    </dgm:pt>
    <dgm:pt modelId="{D2F4950F-B805-4C9E-A45B-E24321A792D4}" type="pres">
      <dgm:prSet presAssocID="{45C048D7-BA1C-4250-8D7C-930A942BA448}" presName="composite" presStyleCnt="0"/>
      <dgm:spPr/>
    </dgm:pt>
    <dgm:pt modelId="{4FF61AEF-A79E-415B-BA5F-7CF7F8334E35}" type="pres">
      <dgm:prSet presAssocID="{45C048D7-BA1C-4250-8D7C-930A942BA448}" presName="parentText" presStyleLbl="alignNode1" presStyleIdx="0" presStyleCnt="4">
        <dgm:presLayoutVars>
          <dgm:chMax val="1"/>
          <dgm:bulletEnabled val="1"/>
        </dgm:presLayoutVars>
      </dgm:prSet>
      <dgm:spPr/>
      <dgm:t>
        <a:bodyPr/>
        <a:lstStyle/>
        <a:p>
          <a:endParaRPr lang="en-US"/>
        </a:p>
      </dgm:t>
    </dgm:pt>
    <dgm:pt modelId="{CA14BEDA-8EE0-4A04-B99C-DF2D830E7137}" type="pres">
      <dgm:prSet presAssocID="{45C048D7-BA1C-4250-8D7C-930A942BA448}" presName="descendantText" presStyleLbl="alignAcc1" presStyleIdx="0" presStyleCnt="4">
        <dgm:presLayoutVars>
          <dgm:bulletEnabled val="1"/>
        </dgm:presLayoutVars>
      </dgm:prSet>
      <dgm:spPr/>
      <dgm:t>
        <a:bodyPr/>
        <a:lstStyle/>
        <a:p>
          <a:endParaRPr lang="en-US"/>
        </a:p>
      </dgm:t>
    </dgm:pt>
    <dgm:pt modelId="{F8DF4342-5D09-41A7-A7BA-049D766C0E89}" type="pres">
      <dgm:prSet presAssocID="{2EEAEE17-4439-4A86-92AE-7A731B485CCA}" presName="sp" presStyleCnt="0"/>
      <dgm:spPr/>
    </dgm:pt>
    <dgm:pt modelId="{F8E9FDE6-8B4D-4650-9F0E-D0B8B449AC18}" type="pres">
      <dgm:prSet presAssocID="{765A669E-B6E4-4307-9113-799715F32540}" presName="composite" presStyleCnt="0"/>
      <dgm:spPr/>
    </dgm:pt>
    <dgm:pt modelId="{6FAD2963-7ECF-4E27-9BF7-EC2A5DA43EE1}" type="pres">
      <dgm:prSet presAssocID="{765A669E-B6E4-4307-9113-799715F32540}" presName="parentText" presStyleLbl="alignNode1" presStyleIdx="1" presStyleCnt="4">
        <dgm:presLayoutVars>
          <dgm:chMax val="1"/>
          <dgm:bulletEnabled val="1"/>
        </dgm:presLayoutVars>
      </dgm:prSet>
      <dgm:spPr/>
      <dgm:t>
        <a:bodyPr/>
        <a:lstStyle/>
        <a:p>
          <a:endParaRPr lang="en-US"/>
        </a:p>
      </dgm:t>
    </dgm:pt>
    <dgm:pt modelId="{3647AA3B-6271-4CEC-8E14-986D3B7093C3}" type="pres">
      <dgm:prSet presAssocID="{765A669E-B6E4-4307-9113-799715F32540}" presName="descendantText" presStyleLbl="alignAcc1" presStyleIdx="1" presStyleCnt="4">
        <dgm:presLayoutVars>
          <dgm:bulletEnabled val="1"/>
        </dgm:presLayoutVars>
      </dgm:prSet>
      <dgm:spPr/>
      <dgm:t>
        <a:bodyPr/>
        <a:lstStyle/>
        <a:p>
          <a:endParaRPr lang="en-US"/>
        </a:p>
      </dgm:t>
    </dgm:pt>
    <dgm:pt modelId="{5084F81D-B8E2-4665-9629-6807014FE054}" type="pres">
      <dgm:prSet presAssocID="{55A75125-8AA5-4AB4-8433-8FB2CE24A4D0}" presName="sp" presStyleCnt="0"/>
      <dgm:spPr/>
    </dgm:pt>
    <dgm:pt modelId="{1B29F633-66DC-414D-9880-80A3626657D9}" type="pres">
      <dgm:prSet presAssocID="{474C52DD-5106-4817-884F-87E502E3C440}" presName="composite" presStyleCnt="0"/>
      <dgm:spPr/>
    </dgm:pt>
    <dgm:pt modelId="{0D1D01FE-29AC-4794-A6B0-B7D6032AF197}" type="pres">
      <dgm:prSet presAssocID="{474C52DD-5106-4817-884F-87E502E3C440}" presName="parentText" presStyleLbl="alignNode1" presStyleIdx="2" presStyleCnt="4">
        <dgm:presLayoutVars>
          <dgm:chMax val="1"/>
          <dgm:bulletEnabled val="1"/>
        </dgm:presLayoutVars>
      </dgm:prSet>
      <dgm:spPr/>
      <dgm:t>
        <a:bodyPr/>
        <a:lstStyle/>
        <a:p>
          <a:endParaRPr lang="en-US"/>
        </a:p>
      </dgm:t>
    </dgm:pt>
    <dgm:pt modelId="{96E9EBD6-2451-4781-B4FD-01903975B48D}" type="pres">
      <dgm:prSet presAssocID="{474C52DD-5106-4817-884F-87E502E3C440}" presName="descendantText" presStyleLbl="alignAcc1" presStyleIdx="2" presStyleCnt="4">
        <dgm:presLayoutVars>
          <dgm:bulletEnabled val="1"/>
        </dgm:presLayoutVars>
      </dgm:prSet>
      <dgm:spPr/>
      <dgm:t>
        <a:bodyPr/>
        <a:lstStyle/>
        <a:p>
          <a:endParaRPr lang="en-US"/>
        </a:p>
      </dgm:t>
    </dgm:pt>
    <dgm:pt modelId="{A259F591-5203-4DBC-92A3-A5EB36A43FB1}" type="pres">
      <dgm:prSet presAssocID="{E068499A-D714-496A-B1A7-8A256E67F84C}" presName="sp" presStyleCnt="0"/>
      <dgm:spPr/>
    </dgm:pt>
    <dgm:pt modelId="{FB783AFF-24E2-4A3C-8A42-1A3315468EC1}" type="pres">
      <dgm:prSet presAssocID="{9714B88B-0EC5-4F8D-A3FD-9AB60571B3F9}" presName="composite" presStyleCnt="0"/>
      <dgm:spPr/>
    </dgm:pt>
    <dgm:pt modelId="{5AA3F152-C6D4-43EB-B75D-61842BECCE94}" type="pres">
      <dgm:prSet presAssocID="{9714B88B-0EC5-4F8D-A3FD-9AB60571B3F9}" presName="parentText" presStyleLbl="alignNode1" presStyleIdx="3" presStyleCnt="4">
        <dgm:presLayoutVars>
          <dgm:chMax val="1"/>
          <dgm:bulletEnabled val="1"/>
        </dgm:presLayoutVars>
      </dgm:prSet>
      <dgm:spPr/>
      <dgm:t>
        <a:bodyPr/>
        <a:lstStyle/>
        <a:p>
          <a:endParaRPr lang="en-US"/>
        </a:p>
      </dgm:t>
    </dgm:pt>
    <dgm:pt modelId="{1A2EAD84-BD54-4FE4-90CB-0E72C99346AB}" type="pres">
      <dgm:prSet presAssocID="{9714B88B-0EC5-4F8D-A3FD-9AB60571B3F9}" presName="descendantText" presStyleLbl="alignAcc1" presStyleIdx="3" presStyleCnt="4">
        <dgm:presLayoutVars>
          <dgm:bulletEnabled val="1"/>
        </dgm:presLayoutVars>
      </dgm:prSet>
      <dgm:spPr/>
      <dgm:t>
        <a:bodyPr/>
        <a:lstStyle/>
        <a:p>
          <a:endParaRPr lang="en-US"/>
        </a:p>
      </dgm:t>
    </dgm:pt>
  </dgm:ptLst>
  <dgm:cxnLst>
    <dgm:cxn modelId="{38A20647-E2A1-4D38-B1D9-860714CD8AF3}" type="presOf" srcId="{E703C606-5FD7-4C03-97A5-C63BA9CE35AB}" destId="{1A2EAD84-BD54-4FE4-90CB-0E72C99346AB}" srcOrd="0" destOrd="0" presId="urn:microsoft.com/office/officeart/2005/8/layout/chevron2"/>
    <dgm:cxn modelId="{B3C64DC2-40F4-484E-8EF4-9D516DAAD049}" srcId="{9714B88B-0EC5-4F8D-A3FD-9AB60571B3F9}" destId="{E703C606-5FD7-4C03-97A5-C63BA9CE35AB}" srcOrd="0" destOrd="0" parTransId="{B7F20E5D-5EE5-4396-B735-5F6D403750CA}" sibTransId="{8482BAD5-0445-49CF-A4AF-1F14C1BA2B98}"/>
    <dgm:cxn modelId="{6DF891B2-8511-4534-9C2E-7267C67E5165}" srcId="{5BE4DCA9-80BD-4A83-8B91-C20AA4775207}" destId="{45C048D7-BA1C-4250-8D7C-930A942BA448}" srcOrd="0" destOrd="0" parTransId="{18B24BC0-71CC-4811-B7A8-ADCD0EFAD73B}" sibTransId="{2EEAEE17-4439-4A86-92AE-7A731B485CCA}"/>
    <dgm:cxn modelId="{763FDFF3-8B87-4EB8-A2D6-63415292B667}" srcId="{5BE4DCA9-80BD-4A83-8B91-C20AA4775207}" destId="{9714B88B-0EC5-4F8D-A3FD-9AB60571B3F9}" srcOrd="3" destOrd="0" parTransId="{DF18E032-3403-4322-8E7C-BE90D167A49F}" sibTransId="{8A04A9BE-667E-4427-87F3-7F90AB6C296D}"/>
    <dgm:cxn modelId="{066EA8DA-1BB4-4A8F-A8AB-94AD1B9B23D4}" type="presOf" srcId="{6CEDCD6C-5D7F-45C7-8CA5-97D4234BF078}" destId="{96E9EBD6-2451-4781-B4FD-01903975B48D}" srcOrd="0" destOrd="0" presId="urn:microsoft.com/office/officeart/2005/8/layout/chevron2"/>
    <dgm:cxn modelId="{762A1B4B-F922-4C75-BA57-5F6C8DD699B2}" type="presOf" srcId="{D09D3412-242A-429E-8EE1-CF107B161765}" destId="{3647AA3B-6271-4CEC-8E14-986D3B7093C3}" srcOrd="0" destOrd="0" presId="urn:microsoft.com/office/officeart/2005/8/layout/chevron2"/>
    <dgm:cxn modelId="{982DA560-DC8F-4E53-BC0D-28DFC242CC2B}" type="presOf" srcId="{5BE4DCA9-80BD-4A83-8B91-C20AA4775207}" destId="{FBC94DD4-7E7C-4571-A0F3-D8C751F598DB}" srcOrd="0" destOrd="0" presId="urn:microsoft.com/office/officeart/2005/8/layout/chevron2"/>
    <dgm:cxn modelId="{552D5635-AF9F-4544-A86A-EA023D4B03BC}" type="presOf" srcId="{9714B88B-0EC5-4F8D-A3FD-9AB60571B3F9}" destId="{5AA3F152-C6D4-43EB-B75D-61842BECCE94}" srcOrd="0" destOrd="0" presId="urn:microsoft.com/office/officeart/2005/8/layout/chevron2"/>
    <dgm:cxn modelId="{522BDCB0-967C-4FFB-825B-F86028A41D91}" srcId="{5BE4DCA9-80BD-4A83-8B91-C20AA4775207}" destId="{765A669E-B6E4-4307-9113-799715F32540}" srcOrd="1" destOrd="0" parTransId="{64FBBCCC-ECDE-4E16-B46D-9297BA682B3C}" sibTransId="{55A75125-8AA5-4AB4-8433-8FB2CE24A4D0}"/>
    <dgm:cxn modelId="{80DDAACD-52E6-40E2-BB9D-04D8335BFBB2}" srcId="{474C52DD-5106-4817-884F-87E502E3C440}" destId="{6CEDCD6C-5D7F-45C7-8CA5-97D4234BF078}" srcOrd="0" destOrd="0" parTransId="{7D17CE61-CDC3-4524-A73A-0E8EF97DE2CE}" sibTransId="{37180C0A-4F3D-437E-B1F4-95E3BA2DB3D7}"/>
    <dgm:cxn modelId="{5D8FF583-9027-4F7B-BF9D-F88800C025DD}" type="presOf" srcId="{D235684D-1B54-4303-B10E-ACFBD153DF75}" destId="{CA14BEDA-8EE0-4A04-B99C-DF2D830E7137}" srcOrd="0" destOrd="0" presId="urn:microsoft.com/office/officeart/2005/8/layout/chevron2"/>
    <dgm:cxn modelId="{A149AE57-34B0-4212-8C83-BB0CB34E0E72}" type="presOf" srcId="{765A669E-B6E4-4307-9113-799715F32540}" destId="{6FAD2963-7ECF-4E27-9BF7-EC2A5DA43EE1}" srcOrd="0" destOrd="0" presId="urn:microsoft.com/office/officeart/2005/8/layout/chevron2"/>
    <dgm:cxn modelId="{F6AD8AA7-01FF-4243-B055-32AE7AB3AE64}" type="presOf" srcId="{45C048D7-BA1C-4250-8D7C-930A942BA448}" destId="{4FF61AEF-A79E-415B-BA5F-7CF7F8334E35}" srcOrd="0" destOrd="0" presId="urn:microsoft.com/office/officeart/2005/8/layout/chevron2"/>
    <dgm:cxn modelId="{D9C60E92-7282-474E-9FB5-19AE8259B7B5}" srcId="{45C048D7-BA1C-4250-8D7C-930A942BA448}" destId="{D235684D-1B54-4303-B10E-ACFBD153DF75}" srcOrd="0" destOrd="0" parTransId="{FB499F94-C19B-49D6-8B23-9BA3EA55550F}" sibTransId="{F31B06B9-3CB9-4CD8-BD77-D45A1AA4959D}"/>
    <dgm:cxn modelId="{99CF2D85-FDBF-4216-9BAE-49E27C3AF0CB}" srcId="{765A669E-B6E4-4307-9113-799715F32540}" destId="{D09D3412-242A-429E-8EE1-CF107B161765}" srcOrd="0" destOrd="0" parTransId="{D636933C-10A1-42D9-B3C4-944F07FD861E}" sibTransId="{C2289BC3-15C8-43ED-AB12-AAE481089309}"/>
    <dgm:cxn modelId="{0D9E816D-0B56-4EE8-A40F-0C981A4EC712}" srcId="{5BE4DCA9-80BD-4A83-8B91-C20AA4775207}" destId="{474C52DD-5106-4817-884F-87E502E3C440}" srcOrd="2" destOrd="0" parTransId="{8A138B77-9252-43F3-823B-2FE9164F4F54}" sibTransId="{E068499A-D714-496A-B1A7-8A256E67F84C}"/>
    <dgm:cxn modelId="{F5E308A0-BCBC-48BB-940A-501FFC57BF70}" type="presOf" srcId="{474C52DD-5106-4817-884F-87E502E3C440}" destId="{0D1D01FE-29AC-4794-A6B0-B7D6032AF197}" srcOrd="0" destOrd="0" presId="urn:microsoft.com/office/officeart/2005/8/layout/chevron2"/>
    <dgm:cxn modelId="{2669A0A4-4F39-484E-B9AD-34B03E9A2EE3}" type="presParOf" srcId="{FBC94DD4-7E7C-4571-A0F3-D8C751F598DB}" destId="{D2F4950F-B805-4C9E-A45B-E24321A792D4}" srcOrd="0" destOrd="0" presId="urn:microsoft.com/office/officeart/2005/8/layout/chevron2"/>
    <dgm:cxn modelId="{5D97C5A1-D397-4413-B4FA-460D465F86F0}" type="presParOf" srcId="{D2F4950F-B805-4C9E-A45B-E24321A792D4}" destId="{4FF61AEF-A79E-415B-BA5F-7CF7F8334E35}" srcOrd="0" destOrd="0" presId="urn:microsoft.com/office/officeart/2005/8/layout/chevron2"/>
    <dgm:cxn modelId="{AB232B2E-A0AA-4600-BA6D-35D666D24936}" type="presParOf" srcId="{D2F4950F-B805-4C9E-A45B-E24321A792D4}" destId="{CA14BEDA-8EE0-4A04-B99C-DF2D830E7137}" srcOrd="1" destOrd="0" presId="urn:microsoft.com/office/officeart/2005/8/layout/chevron2"/>
    <dgm:cxn modelId="{99DF41FF-2162-4541-9FA1-F48DC7CB6358}" type="presParOf" srcId="{FBC94DD4-7E7C-4571-A0F3-D8C751F598DB}" destId="{F8DF4342-5D09-41A7-A7BA-049D766C0E89}" srcOrd="1" destOrd="0" presId="urn:microsoft.com/office/officeart/2005/8/layout/chevron2"/>
    <dgm:cxn modelId="{0ACD1496-E96F-493C-A058-CA5BC161F185}" type="presParOf" srcId="{FBC94DD4-7E7C-4571-A0F3-D8C751F598DB}" destId="{F8E9FDE6-8B4D-4650-9F0E-D0B8B449AC18}" srcOrd="2" destOrd="0" presId="urn:microsoft.com/office/officeart/2005/8/layout/chevron2"/>
    <dgm:cxn modelId="{FF2A7809-ABAA-45D3-B5DE-362B5D08AC66}" type="presParOf" srcId="{F8E9FDE6-8B4D-4650-9F0E-D0B8B449AC18}" destId="{6FAD2963-7ECF-4E27-9BF7-EC2A5DA43EE1}" srcOrd="0" destOrd="0" presId="urn:microsoft.com/office/officeart/2005/8/layout/chevron2"/>
    <dgm:cxn modelId="{0DCCAFC3-AE32-4766-86E7-7B3E55358A63}" type="presParOf" srcId="{F8E9FDE6-8B4D-4650-9F0E-D0B8B449AC18}" destId="{3647AA3B-6271-4CEC-8E14-986D3B7093C3}" srcOrd="1" destOrd="0" presId="urn:microsoft.com/office/officeart/2005/8/layout/chevron2"/>
    <dgm:cxn modelId="{258C4E7A-339E-4A11-BAED-205F2553ADCF}" type="presParOf" srcId="{FBC94DD4-7E7C-4571-A0F3-D8C751F598DB}" destId="{5084F81D-B8E2-4665-9629-6807014FE054}" srcOrd="3" destOrd="0" presId="urn:microsoft.com/office/officeart/2005/8/layout/chevron2"/>
    <dgm:cxn modelId="{12628E7D-9742-4D8C-90C9-CD7194A93CFC}" type="presParOf" srcId="{FBC94DD4-7E7C-4571-A0F3-D8C751F598DB}" destId="{1B29F633-66DC-414D-9880-80A3626657D9}" srcOrd="4" destOrd="0" presId="urn:microsoft.com/office/officeart/2005/8/layout/chevron2"/>
    <dgm:cxn modelId="{926F1CF4-E763-4E06-9F42-13A7A81BFDA4}" type="presParOf" srcId="{1B29F633-66DC-414D-9880-80A3626657D9}" destId="{0D1D01FE-29AC-4794-A6B0-B7D6032AF197}" srcOrd="0" destOrd="0" presId="urn:microsoft.com/office/officeart/2005/8/layout/chevron2"/>
    <dgm:cxn modelId="{CC114F55-2832-4F92-98B9-C1197AC15437}" type="presParOf" srcId="{1B29F633-66DC-414D-9880-80A3626657D9}" destId="{96E9EBD6-2451-4781-B4FD-01903975B48D}" srcOrd="1" destOrd="0" presId="urn:microsoft.com/office/officeart/2005/8/layout/chevron2"/>
    <dgm:cxn modelId="{46C45E57-ACDC-4842-8B68-2441730A8CC3}" type="presParOf" srcId="{FBC94DD4-7E7C-4571-A0F3-D8C751F598DB}" destId="{A259F591-5203-4DBC-92A3-A5EB36A43FB1}" srcOrd="5" destOrd="0" presId="urn:microsoft.com/office/officeart/2005/8/layout/chevron2"/>
    <dgm:cxn modelId="{5823CCEB-83A3-46DD-811F-7BCA69A4A8CD}" type="presParOf" srcId="{FBC94DD4-7E7C-4571-A0F3-D8C751F598DB}" destId="{FB783AFF-24E2-4A3C-8A42-1A3315468EC1}" srcOrd="6" destOrd="0" presId="urn:microsoft.com/office/officeart/2005/8/layout/chevron2"/>
    <dgm:cxn modelId="{BACA9A53-A6A7-46B2-A2F7-F5D9E40BB930}" type="presParOf" srcId="{FB783AFF-24E2-4A3C-8A42-1A3315468EC1}" destId="{5AA3F152-C6D4-43EB-B75D-61842BECCE94}" srcOrd="0" destOrd="0" presId="urn:microsoft.com/office/officeart/2005/8/layout/chevron2"/>
    <dgm:cxn modelId="{25D60618-D200-4A40-B79A-34B541993523}" type="presParOf" srcId="{FB783AFF-24E2-4A3C-8A42-1A3315468EC1}" destId="{1A2EAD84-BD54-4FE4-90CB-0E72C99346AB}"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E663D40-7E3C-45AB-99ED-4155A11BAA7E}" type="doc">
      <dgm:prSet loTypeId="urn:microsoft.com/office/officeart/2005/8/layout/arrow2" loCatId="process" qsTypeId="urn:microsoft.com/office/officeart/2005/8/quickstyle/simple4" qsCatId="simple" csTypeId="urn:microsoft.com/office/officeart/2005/8/colors/accent1_2" csCatId="accent1" phldr="1"/>
      <dgm:spPr/>
    </dgm:pt>
    <dgm:pt modelId="{AA274E31-5273-4970-842B-0533E5ED7440}">
      <dgm:prSet phldrT="[Text]"/>
      <dgm:spPr/>
      <dgm:t>
        <a:bodyPr/>
        <a:lstStyle/>
        <a:p>
          <a:r>
            <a:rPr lang="en-US" dirty="0">
              <a:latin typeface="Times New Roman" panose="02020603050405020304" pitchFamily="18" charset="0"/>
              <a:cs typeface="Times New Roman" panose="02020603050405020304" pitchFamily="18" charset="0"/>
            </a:rPr>
            <a:t>After completion of Data Cleansing and general configuration, cleansed data is deployed to DPM’s development environment.</a:t>
          </a:r>
          <a:endParaRPr lang="en-US" dirty="0"/>
        </a:p>
      </dgm:t>
    </dgm:pt>
    <dgm:pt modelId="{E2C8A650-262A-4A2F-8DCE-B3AE43E2D279}" type="parTrans" cxnId="{D1F80B25-5B59-4B77-AF90-EC3778B69D24}">
      <dgm:prSet/>
      <dgm:spPr/>
      <dgm:t>
        <a:bodyPr/>
        <a:lstStyle/>
        <a:p>
          <a:endParaRPr lang="en-US"/>
        </a:p>
      </dgm:t>
    </dgm:pt>
    <dgm:pt modelId="{98952FB3-F004-42E8-8519-0196926420E6}" type="sibTrans" cxnId="{D1F80B25-5B59-4B77-AF90-EC3778B69D24}">
      <dgm:prSet/>
      <dgm:spPr/>
      <dgm:t>
        <a:bodyPr/>
        <a:lstStyle/>
        <a:p>
          <a:endParaRPr lang="en-US"/>
        </a:p>
      </dgm:t>
    </dgm:pt>
    <dgm:pt modelId="{E550D146-F7C4-453F-84B9-70C92FF93EE3}">
      <dgm:prSet phldrT="[Text]" custT="1"/>
      <dgm:spPr/>
      <dgm:t>
        <a:bodyPr/>
        <a:lstStyle/>
        <a:p>
          <a:r>
            <a:rPr lang="en-US" sz="2800" dirty="0">
              <a:latin typeface="Times New Roman" panose="02020603050405020304" pitchFamily="18" charset="0"/>
              <a:cs typeface="Times New Roman" panose="02020603050405020304" pitchFamily="18" charset="0"/>
            </a:rPr>
            <a:t>Cleansed data is then given to DoF to deploy on Production.</a:t>
          </a:r>
          <a:endParaRPr lang="en-US" sz="2800" dirty="0"/>
        </a:p>
      </dgm:t>
    </dgm:pt>
    <dgm:pt modelId="{9044F697-D979-4C1B-BCF2-B5718DD2B143}" type="parTrans" cxnId="{AB36F379-7206-43B4-BE3E-9CED6B610545}">
      <dgm:prSet/>
      <dgm:spPr/>
      <dgm:t>
        <a:bodyPr/>
        <a:lstStyle/>
        <a:p>
          <a:endParaRPr lang="en-US"/>
        </a:p>
      </dgm:t>
    </dgm:pt>
    <dgm:pt modelId="{A7A58A79-665F-4484-9116-E998EE04A7AC}" type="sibTrans" cxnId="{AB36F379-7206-43B4-BE3E-9CED6B610545}">
      <dgm:prSet/>
      <dgm:spPr/>
      <dgm:t>
        <a:bodyPr/>
        <a:lstStyle/>
        <a:p>
          <a:endParaRPr lang="en-US"/>
        </a:p>
      </dgm:t>
    </dgm:pt>
    <dgm:pt modelId="{FDA5115A-E4C3-4F0A-9D64-007EB882C24C}" type="pres">
      <dgm:prSet presAssocID="{4E663D40-7E3C-45AB-99ED-4155A11BAA7E}" presName="arrowDiagram" presStyleCnt="0">
        <dgm:presLayoutVars>
          <dgm:chMax val="5"/>
          <dgm:dir/>
          <dgm:resizeHandles val="exact"/>
        </dgm:presLayoutVars>
      </dgm:prSet>
      <dgm:spPr/>
    </dgm:pt>
    <dgm:pt modelId="{73BD141C-44C7-42EA-A194-ED2CBE8641C1}" type="pres">
      <dgm:prSet presAssocID="{4E663D40-7E3C-45AB-99ED-4155A11BAA7E}" presName="arrow" presStyleLbl="bgShp" presStyleIdx="0" presStyleCnt="1" custScaleX="108125" custLinFactNeighborX="-22356" custLinFactNeighborY="-11254"/>
      <dgm:spPr/>
    </dgm:pt>
    <dgm:pt modelId="{C78BA83F-D563-4F28-A972-2AE7FB53E481}" type="pres">
      <dgm:prSet presAssocID="{4E663D40-7E3C-45AB-99ED-4155A11BAA7E}" presName="arrowDiagram2" presStyleCnt="0"/>
      <dgm:spPr/>
    </dgm:pt>
    <dgm:pt modelId="{D43599AB-3555-48A4-9B95-82870E6399C1}" type="pres">
      <dgm:prSet presAssocID="{AA274E31-5273-4970-842B-0533E5ED7440}" presName="bullet2a" presStyleLbl="node1" presStyleIdx="0" presStyleCnt="2" custLinFactNeighborY="-87620"/>
      <dgm:spPr/>
    </dgm:pt>
    <dgm:pt modelId="{0278D1E9-BFB1-4E4C-8FEC-FDD8B822F5BC}" type="pres">
      <dgm:prSet presAssocID="{AA274E31-5273-4970-842B-0533E5ED7440}" presName="textBox2a" presStyleLbl="revTx" presStyleIdx="0" presStyleCnt="2" custScaleX="175465" custScaleY="62572">
        <dgm:presLayoutVars>
          <dgm:bulletEnabled val="1"/>
        </dgm:presLayoutVars>
      </dgm:prSet>
      <dgm:spPr/>
      <dgm:t>
        <a:bodyPr/>
        <a:lstStyle/>
        <a:p>
          <a:endParaRPr lang="en-US"/>
        </a:p>
      </dgm:t>
    </dgm:pt>
    <dgm:pt modelId="{8FC3E3CA-6CF4-4A25-81CA-A29E08065997}" type="pres">
      <dgm:prSet presAssocID="{E550D146-F7C4-453F-84B9-70C92FF93EE3}" presName="bullet2b" presStyleLbl="node1" presStyleIdx="1" presStyleCnt="2"/>
      <dgm:spPr/>
    </dgm:pt>
    <dgm:pt modelId="{B08BBD9C-1C68-4609-B88D-E74C1F115E5C}" type="pres">
      <dgm:prSet presAssocID="{E550D146-F7C4-453F-84B9-70C92FF93EE3}" presName="textBox2b" presStyleLbl="revTx" presStyleIdx="1" presStyleCnt="2" custScaleX="186207" custScaleY="26197" custLinFactNeighborX="18795" custLinFactNeighborY="-22167">
        <dgm:presLayoutVars>
          <dgm:bulletEnabled val="1"/>
        </dgm:presLayoutVars>
      </dgm:prSet>
      <dgm:spPr/>
      <dgm:t>
        <a:bodyPr/>
        <a:lstStyle/>
        <a:p>
          <a:endParaRPr lang="en-US"/>
        </a:p>
      </dgm:t>
    </dgm:pt>
  </dgm:ptLst>
  <dgm:cxnLst>
    <dgm:cxn modelId="{93F72DA6-58DB-4D24-B5B9-A73A0B280D1D}" type="presOf" srcId="{4E663D40-7E3C-45AB-99ED-4155A11BAA7E}" destId="{FDA5115A-E4C3-4F0A-9D64-007EB882C24C}" srcOrd="0" destOrd="0" presId="urn:microsoft.com/office/officeart/2005/8/layout/arrow2"/>
    <dgm:cxn modelId="{C9E02678-324E-4CC5-8CA7-832D3160407D}" type="presOf" srcId="{AA274E31-5273-4970-842B-0533E5ED7440}" destId="{0278D1E9-BFB1-4E4C-8FEC-FDD8B822F5BC}" srcOrd="0" destOrd="0" presId="urn:microsoft.com/office/officeart/2005/8/layout/arrow2"/>
    <dgm:cxn modelId="{D1F80B25-5B59-4B77-AF90-EC3778B69D24}" srcId="{4E663D40-7E3C-45AB-99ED-4155A11BAA7E}" destId="{AA274E31-5273-4970-842B-0533E5ED7440}" srcOrd="0" destOrd="0" parTransId="{E2C8A650-262A-4A2F-8DCE-B3AE43E2D279}" sibTransId="{98952FB3-F004-42E8-8519-0196926420E6}"/>
    <dgm:cxn modelId="{0966ABA6-74A1-4A9C-85F6-5E44641BEEF0}" type="presOf" srcId="{E550D146-F7C4-453F-84B9-70C92FF93EE3}" destId="{B08BBD9C-1C68-4609-B88D-E74C1F115E5C}" srcOrd="0" destOrd="0" presId="urn:microsoft.com/office/officeart/2005/8/layout/arrow2"/>
    <dgm:cxn modelId="{AB36F379-7206-43B4-BE3E-9CED6B610545}" srcId="{4E663D40-7E3C-45AB-99ED-4155A11BAA7E}" destId="{E550D146-F7C4-453F-84B9-70C92FF93EE3}" srcOrd="1" destOrd="0" parTransId="{9044F697-D979-4C1B-BCF2-B5718DD2B143}" sibTransId="{A7A58A79-665F-4484-9116-E998EE04A7AC}"/>
    <dgm:cxn modelId="{D2D61DE3-A52E-4B97-8321-51437D3DF122}" type="presParOf" srcId="{FDA5115A-E4C3-4F0A-9D64-007EB882C24C}" destId="{73BD141C-44C7-42EA-A194-ED2CBE8641C1}" srcOrd="0" destOrd="0" presId="urn:microsoft.com/office/officeart/2005/8/layout/arrow2"/>
    <dgm:cxn modelId="{1467DF82-3BDF-4D8D-B473-6FC8EF4DED8C}" type="presParOf" srcId="{FDA5115A-E4C3-4F0A-9D64-007EB882C24C}" destId="{C78BA83F-D563-4F28-A972-2AE7FB53E481}" srcOrd="1" destOrd="0" presId="urn:microsoft.com/office/officeart/2005/8/layout/arrow2"/>
    <dgm:cxn modelId="{BF2A6F33-D634-436D-8A56-3C4E55DCF8E2}" type="presParOf" srcId="{C78BA83F-D563-4F28-A972-2AE7FB53E481}" destId="{D43599AB-3555-48A4-9B95-82870E6399C1}" srcOrd="0" destOrd="0" presId="urn:microsoft.com/office/officeart/2005/8/layout/arrow2"/>
    <dgm:cxn modelId="{C9F71EEF-F9AB-4CBC-9F5C-EA50572F99DB}" type="presParOf" srcId="{C78BA83F-D563-4F28-A972-2AE7FB53E481}" destId="{0278D1E9-BFB1-4E4C-8FEC-FDD8B822F5BC}" srcOrd="1" destOrd="0" presId="urn:microsoft.com/office/officeart/2005/8/layout/arrow2"/>
    <dgm:cxn modelId="{98A3A33C-D454-4018-81D8-7C4989A2D0C2}" type="presParOf" srcId="{C78BA83F-D563-4F28-A972-2AE7FB53E481}" destId="{8FC3E3CA-6CF4-4A25-81CA-A29E08065997}" srcOrd="2" destOrd="0" presId="urn:microsoft.com/office/officeart/2005/8/layout/arrow2"/>
    <dgm:cxn modelId="{0E7C7A2D-101C-4BB5-93F6-4CAA3F373DAB}" type="presParOf" srcId="{C78BA83F-D563-4F28-A972-2AE7FB53E481}" destId="{B08BBD9C-1C68-4609-B88D-E74C1F115E5C}" srcOrd="3"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8249440-42E0-42B8-A519-707322FE4092}" type="doc">
      <dgm:prSet loTypeId="urn:microsoft.com/office/officeart/2005/8/layout/chevronAccent+Icon" loCatId="process" qsTypeId="urn:microsoft.com/office/officeart/2005/8/quickstyle/simple1" qsCatId="simple" csTypeId="urn:microsoft.com/office/officeart/2005/8/colors/accent1_2" csCatId="accent1" phldr="1"/>
      <dgm:spPr/>
    </dgm:pt>
    <dgm:pt modelId="{9B64F5AD-A137-4B30-A95E-D33FE9709977}">
      <dgm:prSet phldrT="[Text]"/>
      <dgm:spPr/>
      <dgm:t>
        <a:bodyPr/>
        <a:lstStyle/>
        <a:p>
          <a:r>
            <a:rPr lang="en-US" b="1" dirty="0" err="1" smtClean="0"/>
            <a:t>Mobilisation</a:t>
          </a:r>
          <a:endParaRPr lang="en-US" b="1" dirty="0"/>
        </a:p>
      </dgm:t>
    </dgm:pt>
    <dgm:pt modelId="{03871D5C-B879-4F5B-8F11-00A263CE767C}" type="parTrans" cxnId="{14BD30B6-E326-4C18-9393-941F7A47B26A}">
      <dgm:prSet/>
      <dgm:spPr/>
      <dgm:t>
        <a:bodyPr/>
        <a:lstStyle/>
        <a:p>
          <a:endParaRPr lang="en-US"/>
        </a:p>
      </dgm:t>
    </dgm:pt>
    <dgm:pt modelId="{53B1FF16-9FEC-46BE-8837-2C4BC02352FD}" type="sibTrans" cxnId="{14BD30B6-E326-4C18-9393-941F7A47B26A}">
      <dgm:prSet/>
      <dgm:spPr/>
      <dgm:t>
        <a:bodyPr/>
        <a:lstStyle/>
        <a:p>
          <a:endParaRPr lang="en-US"/>
        </a:p>
      </dgm:t>
    </dgm:pt>
    <dgm:pt modelId="{01B2112C-969D-4CB9-B6B7-7C471CA11777}">
      <dgm:prSet phldrT="[Text]" custT="1"/>
      <dgm:spPr/>
      <dgm:t>
        <a:bodyPr/>
        <a:lstStyle/>
        <a:p>
          <a:r>
            <a:rPr lang="en-US" sz="2400" b="1" dirty="0" smtClean="0"/>
            <a:t>Installation</a:t>
          </a:r>
          <a:endParaRPr lang="en-US" sz="2400" b="1" dirty="0"/>
        </a:p>
      </dgm:t>
    </dgm:pt>
    <dgm:pt modelId="{A9ABF06F-1AC4-4D1B-A1F2-2A9A0564ADCF}" type="parTrans" cxnId="{2DEC3A95-784C-4870-8A12-8CA138D17AEB}">
      <dgm:prSet/>
      <dgm:spPr/>
      <dgm:t>
        <a:bodyPr/>
        <a:lstStyle/>
        <a:p>
          <a:endParaRPr lang="en-US"/>
        </a:p>
      </dgm:t>
    </dgm:pt>
    <dgm:pt modelId="{AD2164BA-94F5-4E73-80AD-D1041F9D3EB4}" type="sibTrans" cxnId="{2DEC3A95-784C-4870-8A12-8CA138D17AEB}">
      <dgm:prSet/>
      <dgm:spPr/>
      <dgm:t>
        <a:bodyPr/>
        <a:lstStyle/>
        <a:p>
          <a:endParaRPr lang="en-US"/>
        </a:p>
      </dgm:t>
    </dgm:pt>
    <dgm:pt modelId="{773A24BD-C3B2-4ECC-A369-C011E528BEF2}">
      <dgm:prSet phldrT="[Text]" custT="1"/>
      <dgm:spPr/>
      <dgm:t>
        <a:bodyPr/>
        <a:lstStyle/>
        <a:p>
          <a:r>
            <a:rPr lang="en-US" sz="2400" b="1" dirty="0" smtClean="0"/>
            <a:t>Configuration</a:t>
          </a:r>
          <a:endParaRPr lang="en-US" sz="2400" b="1" dirty="0"/>
        </a:p>
      </dgm:t>
    </dgm:pt>
    <dgm:pt modelId="{15208417-7C4F-4570-B53C-D74574E79CCB}" type="parTrans" cxnId="{8597B24E-4C83-46C9-A695-34F5255761FD}">
      <dgm:prSet/>
      <dgm:spPr/>
      <dgm:t>
        <a:bodyPr/>
        <a:lstStyle/>
        <a:p>
          <a:endParaRPr lang="en-US"/>
        </a:p>
      </dgm:t>
    </dgm:pt>
    <dgm:pt modelId="{E2AFB7BE-BB23-4F16-B39E-04A303068718}" type="sibTrans" cxnId="{8597B24E-4C83-46C9-A695-34F5255761FD}">
      <dgm:prSet/>
      <dgm:spPr/>
      <dgm:t>
        <a:bodyPr/>
        <a:lstStyle/>
        <a:p>
          <a:endParaRPr lang="en-US"/>
        </a:p>
      </dgm:t>
    </dgm:pt>
    <dgm:pt modelId="{5B9CC5C9-73CF-431A-95DB-6C5D80B60BB0}">
      <dgm:prSet phldrT="[Text]" custT="1"/>
      <dgm:spPr/>
      <dgm:t>
        <a:bodyPr/>
        <a:lstStyle/>
        <a:p>
          <a:r>
            <a:rPr lang="en-US" sz="2400" b="1" dirty="0" smtClean="0"/>
            <a:t>Training</a:t>
          </a:r>
          <a:endParaRPr lang="en-US" sz="2400" b="1" dirty="0"/>
        </a:p>
      </dgm:t>
    </dgm:pt>
    <dgm:pt modelId="{95D43C2E-4AC4-4501-A24F-BA4C0C6DD316}" type="parTrans" cxnId="{904DB2BD-5B06-47BD-9BD2-7C4D5D352B70}">
      <dgm:prSet/>
      <dgm:spPr/>
      <dgm:t>
        <a:bodyPr/>
        <a:lstStyle/>
        <a:p>
          <a:endParaRPr lang="en-US"/>
        </a:p>
      </dgm:t>
    </dgm:pt>
    <dgm:pt modelId="{8BA62ED5-8E34-4B04-9E37-7ED9F000F43E}" type="sibTrans" cxnId="{904DB2BD-5B06-47BD-9BD2-7C4D5D352B70}">
      <dgm:prSet/>
      <dgm:spPr/>
      <dgm:t>
        <a:bodyPr/>
        <a:lstStyle/>
        <a:p>
          <a:endParaRPr lang="en-US"/>
        </a:p>
      </dgm:t>
    </dgm:pt>
    <dgm:pt modelId="{CF013D27-0284-4CC3-A1BF-1CD3C503ED2A}" type="pres">
      <dgm:prSet presAssocID="{98249440-42E0-42B8-A519-707322FE4092}" presName="Name0" presStyleCnt="0">
        <dgm:presLayoutVars>
          <dgm:dir/>
          <dgm:resizeHandles val="exact"/>
        </dgm:presLayoutVars>
      </dgm:prSet>
      <dgm:spPr/>
    </dgm:pt>
    <dgm:pt modelId="{6A42A80F-E1AD-43C4-8026-2E4C0BEDC5D2}" type="pres">
      <dgm:prSet presAssocID="{9B64F5AD-A137-4B30-A95E-D33FE9709977}" presName="composite" presStyleCnt="0"/>
      <dgm:spPr/>
    </dgm:pt>
    <dgm:pt modelId="{B4E2E644-FED3-47EC-A588-C49D907ABAC0}" type="pres">
      <dgm:prSet presAssocID="{9B64F5AD-A137-4B30-A95E-D33FE9709977}" presName="bgChev" presStyleLbl="node1" presStyleIdx="0" presStyleCnt="4"/>
      <dgm:spPr/>
    </dgm:pt>
    <dgm:pt modelId="{3FB4F7F2-808F-4241-9E9A-7066C3601BB7}" type="pres">
      <dgm:prSet presAssocID="{9B64F5AD-A137-4B30-A95E-D33FE9709977}" presName="txNode" presStyleLbl="fgAcc1" presStyleIdx="0" presStyleCnt="4">
        <dgm:presLayoutVars>
          <dgm:bulletEnabled val="1"/>
        </dgm:presLayoutVars>
      </dgm:prSet>
      <dgm:spPr/>
    </dgm:pt>
    <dgm:pt modelId="{24B17DFE-EB07-47C9-8A8B-17D43837B819}" type="pres">
      <dgm:prSet presAssocID="{53B1FF16-9FEC-46BE-8837-2C4BC02352FD}" presName="compositeSpace" presStyleCnt="0"/>
      <dgm:spPr/>
    </dgm:pt>
    <dgm:pt modelId="{C001192C-53C1-4E2C-B407-69F8239FAE47}" type="pres">
      <dgm:prSet presAssocID="{01B2112C-969D-4CB9-B6B7-7C471CA11777}" presName="composite" presStyleCnt="0"/>
      <dgm:spPr/>
    </dgm:pt>
    <dgm:pt modelId="{898251FF-2E2F-4891-97B3-DC0654706C35}" type="pres">
      <dgm:prSet presAssocID="{01B2112C-969D-4CB9-B6B7-7C471CA11777}" presName="bgChev" presStyleLbl="node1" presStyleIdx="1" presStyleCnt="4"/>
      <dgm:spPr/>
    </dgm:pt>
    <dgm:pt modelId="{DCCA440E-0130-4623-87FD-B7B7A8D49460}" type="pres">
      <dgm:prSet presAssocID="{01B2112C-969D-4CB9-B6B7-7C471CA11777}" presName="txNode" presStyleLbl="fgAcc1" presStyleIdx="1" presStyleCnt="4">
        <dgm:presLayoutVars>
          <dgm:bulletEnabled val="1"/>
        </dgm:presLayoutVars>
      </dgm:prSet>
      <dgm:spPr/>
    </dgm:pt>
    <dgm:pt modelId="{548EC9C4-C9C0-4601-9CFA-00FCBA47D61A}" type="pres">
      <dgm:prSet presAssocID="{AD2164BA-94F5-4E73-80AD-D1041F9D3EB4}" presName="compositeSpace" presStyleCnt="0"/>
      <dgm:spPr/>
    </dgm:pt>
    <dgm:pt modelId="{D8D5E3EF-8520-4900-A571-394750E805D2}" type="pres">
      <dgm:prSet presAssocID="{773A24BD-C3B2-4ECC-A369-C011E528BEF2}" presName="composite" presStyleCnt="0"/>
      <dgm:spPr/>
    </dgm:pt>
    <dgm:pt modelId="{320A3A6B-864D-403C-8999-E3B97115391E}" type="pres">
      <dgm:prSet presAssocID="{773A24BD-C3B2-4ECC-A369-C011E528BEF2}" presName="bgChev" presStyleLbl="node1" presStyleIdx="2" presStyleCnt="4"/>
      <dgm:spPr/>
    </dgm:pt>
    <dgm:pt modelId="{C5A7A148-27FF-4FFD-B1F0-A961B07EA902}" type="pres">
      <dgm:prSet presAssocID="{773A24BD-C3B2-4ECC-A369-C011E528BEF2}" presName="txNode" presStyleLbl="fgAcc1" presStyleIdx="2" presStyleCnt="4" custScaleX="123978">
        <dgm:presLayoutVars>
          <dgm:bulletEnabled val="1"/>
        </dgm:presLayoutVars>
      </dgm:prSet>
      <dgm:spPr/>
      <dgm:t>
        <a:bodyPr/>
        <a:lstStyle/>
        <a:p>
          <a:endParaRPr lang="en-US"/>
        </a:p>
      </dgm:t>
    </dgm:pt>
    <dgm:pt modelId="{085DC98B-A125-4C18-B06F-2A255DE27D30}" type="pres">
      <dgm:prSet presAssocID="{E2AFB7BE-BB23-4F16-B39E-04A303068718}" presName="compositeSpace" presStyleCnt="0"/>
      <dgm:spPr/>
    </dgm:pt>
    <dgm:pt modelId="{6A826F54-778F-4023-B4F3-193CC3864AC4}" type="pres">
      <dgm:prSet presAssocID="{5B9CC5C9-73CF-431A-95DB-6C5D80B60BB0}" presName="composite" presStyleCnt="0"/>
      <dgm:spPr/>
    </dgm:pt>
    <dgm:pt modelId="{70D39D69-2424-4C24-99CF-EC2BBF6A8844}" type="pres">
      <dgm:prSet presAssocID="{5B9CC5C9-73CF-431A-95DB-6C5D80B60BB0}" presName="bgChev" presStyleLbl="node1" presStyleIdx="3" presStyleCnt="4"/>
      <dgm:spPr/>
    </dgm:pt>
    <dgm:pt modelId="{4A792768-0606-4208-A127-AFE860E54026}" type="pres">
      <dgm:prSet presAssocID="{5B9CC5C9-73CF-431A-95DB-6C5D80B60BB0}" presName="txNode" presStyleLbl="fgAcc1" presStyleIdx="3" presStyleCnt="4">
        <dgm:presLayoutVars>
          <dgm:bulletEnabled val="1"/>
        </dgm:presLayoutVars>
      </dgm:prSet>
      <dgm:spPr/>
    </dgm:pt>
  </dgm:ptLst>
  <dgm:cxnLst>
    <dgm:cxn modelId="{14BD30B6-E326-4C18-9393-941F7A47B26A}" srcId="{98249440-42E0-42B8-A519-707322FE4092}" destId="{9B64F5AD-A137-4B30-A95E-D33FE9709977}" srcOrd="0" destOrd="0" parTransId="{03871D5C-B879-4F5B-8F11-00A263CE767C}" sibTransId="{53B1FF16-9FEC-46BE-8837-2C4BC02352FD}"/>
    <dgm:cxn modelId="{71D9CB7B-950B-4F38-BE2E-C6109D787474}" type="presOf" srcId="{98249440-42E0-42B8-A519-707322FE4092}" destId="{CF013D27-0284-4CC3-A1BF-1CD3C503ED2A}" srcOrd="0" destOrd="0" presId="urn:microsoft.com/office/officeart/2005/8/layout/chevronAccent+Icon"/>
    <dgm:cxn modelId="{904DB2BD-5B06-47BD-9BD2-7C4D5D352B70}" srcId="{98249440-42E0-42B8-A519-707322FE4092}" destId="{5B9CC5C9-73CF-431A-95DB-6C5D80B60BB0}" srcOrd="3" destOrd="0" parTransId="{95D43C2E-4AC4-4501-A24F-BA4C0C6DD316}" sibTransId="{8BA62ED5-8E34-4B04-9E37-7ED9F000F43E}"/>
    <dgm:cxn modelId="{5CC1D465-E141-48FC-96F6-1D8315776F6E}" type="presOf" srcId="{01B2112C-969D-4CB9-B6B7-7C471CA11777}" destId="{DCCA440E-0130-4623-87FD-B7B7A8D49460}" srcOrd="0" destOrd="0" presId="urn:microsoft.com/office/officeart/2005/8/layout/chevronAccent+Icon"/>
    <dgm:cxn modelId="{8597B24E-4C83-46C9-A695-34F5255761FD}" srcId="{98249440-42E0-42B8-A519-707322FE4092}" destId="{773A24BD-C3B2-4ECC-A369-C011E528BEF2}" srcOrd="2" destOrd="0" parTransId="{15208417-7C4F-4570-B53C-D74574E79CCB}" sibTransId="{E2AFB7BE-BB23-4F16-B39E-04A303068718}"/>
    <dgm:cxn modelId="{B95A242D-60EF-4A4B-A392-3D6204547B61}" type="presOf" srcId="{773A24BD-C3B2-4ECC-A369-C011E528BEF2}" destId="{C5A7A148-27FF-4FFD-B1F0-A961B07EA902}" srcOrd="0" destOrd="0" presId="urn:microsoft.com/office/officeart/2005/8/layout/chevronAccent+Icon"/>
    <dgm:cxn modelId="{2DEC3A95-784C-4870-8A12-8CA138D17AEB}" srcId="{98249440-42E0-42B8-A519-707322FE4092}" destId="{01B2112C-969D-4CB9-B6B7-7C471CA11777}" srcOrd="1" destOrd="0" parTransId="{A9ABF06F-1AC4-4D1B-A1F2-2A9A0564ADCF}" sibTransId="{AD2164BA-94F5-4E73-80AD-D1041F9D3EB4}"/>
    <dgm:cxn modelId="{81029BB8-7657-403F-A32E-DF95768AFFD1}" type="presOf" srcId="{5B9CC5C9-73CF-431A-95DB-6C5D80B60BB0}" destId="{4A792768-0606-4208-A127-AFE860E54026}" srcOrd="0" destOrd="0" presId="urn:microsoft.com/office/officeart/2005/8/layout/chevronAccent+Icon"/>
    <dgm:cxn modelId="{03AFDEEA-984E-4473-B875-B150CFFF903D}" type="presOf" srcId="{9B64F5AD-A137-4B30-A95E-D33FE9709977}" destId="{3FB4F7F2-808F-4241-9E9A-7066C3601BB7}" srcOrd="0" destOrd="0" presId="urn:microsoft.com/office/officeart/2005/8/layout/chevronAccent+Icon"/>
    <dgm:cxn modelId="{07E2A6C7-1A7C-4A42-B491-C788AD59FC80}" type="presParOf" srcId="{CF013D27-0284-4CC3-A1BF-1CD3C503ED2A}" destId="{6A42A80F-E1AD-43C4-8026-2E4C0BEDC5D2}" srcOrd="0" destOrd="0" presId="urn:microsoft.com/office/officeart/2005/8/layout/chevronAccent+Icon"/>
    <dgm:cxn modelId="{8A331F78-E8C8-4AE4-B590-4166AE2DA61C}" type="presParOf" srcId="{6A42A80F-E1AD-43C4-8026-2E4C0BEDC5D2}" destId="{B4E2E644-FED3-47EC-A588-C49D907ABAC0}" srcOrd="0" destOrd="0" presId="urn:microsoft.com/office/officeart/2005/8/layout/chevronAccent+Icon"/>
    <dgm:cxn modelId="{B89D4593-CB70-430D-9F6D-0C83B72EDA78}" type="presParOf" srcId="{6A42A80F-E1AD-43C4-8026-2E4C0BEDC5D2}" destId="{3FB4F7F2-808F-4241-9E9A-7066C3601BB7}" srcOrd="1" destOrd="0" presId="urn:microsoft.com/office/officeart/2005/8/layout/chevronAccent+Icon"/>
    <dgm:cxn modelId="{CC20CA2E-16B5-4B48-927F-8FA366351F10}" type="presParOf" srcId="{CF013D27-0284-4CC3-A1BF-1CD3C503ED2A}" destId="{24B17DFE-EB07-47C9-8A8B-17D43837B819}" srcOrd="1" destOrd="0" presId="urn:microsoft.com/office/officeart/2005/8/layout/chevronAccent+Icon"/>
    <dgm:cxn modelId="{CBCD5565-1DC7-4F7B-A202-D1ADF4226162}" type="presParOf" srcId="{CF013D27-0284-4CC3-A1BF-1CD3C503ED2A}" destId="{C001192C-53C1-4E2C-B407-69F8239FAE47}" srcOrd="2" destOrd="0" presId="urn:microsoft.com/office/officeart/2005/8/layout/chevronAccent+Icon"/>
    <dgm:cxn modelId="{5D611D54-6483-43F5-9D50-1ADAE28D8CA0}" type="presParOf" srcId="{C001192C-53C1-4E2C-B407-69F8239FAE47}" destId="{898251FF-2E2F-4891-97B3-DC0654706C35}" srcOrd="0" destOrd="0" presId="urn:microsoft.com/office/officeart/2005/8/layout/chevronAccent+Icon"/>
    <dgm:cxn modelId="{8E152931-5F28-4C05-8FD8-875071CEE636}" type="presParOf" srcId="{C001192C-53C1-4E2C-B407-69F8239FAE47}" destId="{DCCA440E-0130-4623-87FD-B7B7A8D49460}" srcOrd="1" destOrd="0" presId="urn:microsoft.com/office/officeart/2005/8/layout/chevronAccent+Icon"/>
    <dgm:cxn modelId="{5BB94CC8-DA6A-40D9-B3A9-FE9533CA158D}" type="presParOf" srcId="{CF013D27-0284-4CC3-A1BF-1CD3C503ED2A}" destId="{548EC9C4-C9C0-4601-9CFA-00FCBA47D61A}" srcOrd="3" destOrd="0" presId="urn:microsoft.com/office/officeart/2005/8/layout/chevronAccent+Icon"/>
    <dgm:cxn modelId="{D579431B-566E-40EE-9ADF-A4FB5801911E}" type="presParOf" srcId="{CF013D27-0284-4CC3-A1BF-1CD3C503ED2A}" destId="{D8D5E3EF-8520-4900-A571-394750E805D2}" srcOrd="4" destOrd="0" presId="urn:microsoft.com/office/officeart/2005/8/layout/chevronAccent+Icon"/>
    <dgm:cxn modelId="{2DEEB8D7-0A39-4FC2-A095-58CCEBE0C2E5}" type="presParOf" srcId="{D8D5E3EF-8520-4900-A571-394750E805D2}" destId="{320A3A6B-864D-403C-8999-E3B97115391E}" srcOrd="0" destOrd="0" presId="urn:microsoft.com/office/officeart/2005/8/layout/chevronAccent+Icon"/>
    <dgm:cxn modelId="{27DD5F76-A650-4551-9AF2-6E4F316D76A1}" type="presParOf" srcId="{D8D5E3EF-8520-4900-A571-394750E805D2}" destId="{C5A7A148-27FF-4FFD-B1F0-A961B07EA902}" srcOrd="1" destOrd="0" presId="urn:microsoft.com/office/officeart/2005/8/layout/chevronAccent+Icon"/>
    <dgm:cxn modelId="{D410C999-2602-441A-8F8A-0766D496636E}" type="presParOf" srcId="{CF013D27-0284-4CC3-A1BF-1CD3C503ED2A}" destId="{085DC98B-A125-4C18-B06F-2A255DE27D30}" srcOrd="5" destOrd="0" presId="urn:microsoft.com/office/officeart/2005/8/layout/chevronAccent+Icon"/>
    <dgm:cxn modelId="{501370D2-E5D3-43A0-A91E-645972C9DF08}" type="presParOf" srcId="{CF013D27-0284-4CC3-A1BF-1CD3C503ED2A}" destId="{6A826F54-778F-4023-B4F3-193CC3864AC4}" srcOrd="6" destOrd="0" presId="urn:microsoft.com/office/officeart/2005/8/layout/chevronAccent+Icon"/>
    <dgm:cxn modelId="{97557808-BF0D-4CB1-A1EA-AE380DFC64F5}" type="presParOf" srcId="{6A826F54-778F-4023-B4F3-193CC3864AC4}" destId="{70D39D69-2424-4C24-99CF-EC2BBF6A8844}" srcOrd="0" destOrd="0" presId="urn:microsoft.com/office/officeart/2005/8/layout/chevronAccent+Icon"/>
    <dgm:cxn modelId="{A82F6EF7-BE16-4B84-B009-36B76A1CDF10}" type="presParOf" srcId="{6A826F54-778F-4023-B4F3-193CC3864AC4}" destId="{4A792768-0606-4208-A127-AFE860E54026}" srcOrd="1" destOrd="0" presId="urn:microsoft.com/office/officeart/2005/8/layout/chevronAccent+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BD43769-8FAC-49C2-A788-CDBBAF846E91}" type="doc">
      <dgm:prSet loTypeId="urn:microsoft.com/office/officeart/2008/layout/LinedList" loCatId="hierarchy" qsTypeId="urn:microsoft.com/office/officeart/2005/8/quickstyle/simple1" qsCatId="simple" csTypeId="urn:microsoft.com/office/officeart/2005/8/colors/accent1_2" csCatId="accent1" phldr="1"/>
      <dgm:spPr/>
      <dgm:t>
        <a:bodyPr/>
        <a:lstStyle/>
        <a:p>
          <a:endParaRPr lang="en-US"/>
        </a:p>
      </dgm:t>
    </dgm:pt>
    <dgm:pt modelId="{B0F60BA1-289E-4216-84B1-C624430539B9}">
      <dgm:prSet phldrT="[Text]"/>
      <dgm:spPr/>
      <dgm:t>
        <a:bodyPr/>
        <a:lstStyle/>
        <a:p>
          <a:r>
            <a:rPr lang="en-US" dirty="0"/>
            <a:t>Contact Details:</a:t>
          </a:r>
        </a:p>
      </dgm:t>
    </dgm:pt>
    <dgm:pt modelId="{BD607F69-0C57-495F-AE89-FADE73C10740}" type="parTrans" cxnId="{99D51AF8-73A5-4085-BCA8-E5C52CA87BF3}">
      <dgm:prSet/>
      <dgm:spPr/>
      <dgm:t>
        <a:bodyPr/>
        <a:lstStyle/>
        <a:p>
          <a:endParaRPr lang="en-US"/>
        </a:p>
      </dgm:t>
    </dgm:pt>
    <dgm:pt modelId="{E4CD8846-2B19-4B1E-B82E-9D2447595F0A}" type="sibTrans" cxnId="{99D51AF8-73A5-4085-BCA8-E5C52CA87BF3}">
      <dgm:prSet/>
      <dgm:spPr/>
      <dgm:t>
        <a:bodyPr/>
        <a:lstStyle/>
        <a:p>
          <a:endParaRPr lang="en-US"/>
        </a:p>
      </dgm:t>
    </dgm:pt>
    <dgm:pt modelId="{0971BD16-4E63-4410-A0F8-86A7B74D98D8}">
      <dgm:prSet phldrT="[Text]" custT="1"/>
      <dgm:spPr/>
      <dgm:t>
        <a:bodyPr/>
        <a:lstStyle/>
        <a:p>
          <a:r>
            <a:rPr lang="en-US" sz="2800" b="1" dirty="0"/>
            <a:t>Denyse Ealedona</a:t>
          </a:r>
        </a:p>
        <a:p>
          <a:r>
            <a:rPr lang="en-US" sz="2800" dirty="0"/>
            <a:t>Acting Executive Manager - MIS Division</a:t>
          </a:r>
        </a:p>
        <a:p>
          <a:r>
            <a:rPr lang="en-US" sz="2800" dirty="0">
              <a:hlinkClick xmlns:r="http://schemas.openxmlformats.org/officeDocument/2006/relationships" r:id="rId1"/>
            </a:rPr>
            <a:t>dealedona@dpm.gov.pg</a:t>
          </a:r>
          <a:endParaRPr lang="en-US" sz="2800"/>
        </a:p>
        <a:p>
          <a:r>
            <a:rPr lang="en-US" sz="2800" dirty="0"/>
            <a:t>327 6391</a:t>
          </a:r>
        </a:p>
        <a:p>
          <a:endParaRPr lang="en-US" sz="2000" dirty="0"/>
        </a:p>
      </dgm:t>
    </dgm:pt>
    <dgm:pt modelId="{6CD75D0B-6D78-4C0D-8B38-87656BDCF01D}" type="parTrans" cxnId="{D3E16A54-58CA-41E0-9ACD-A5E915FD8C55}">
      <dgm:prSet/>
      <dgm:spPr/>
      <dgm:t>
        <a:bodyPr/>
        <a:lstStyle/>
        <a:p>
          <a:endParaRPr lang="en-US"/>
        </a:p>
      </dgm:t>
    </dgm:pt>
    <dgm:pt modelId="{3B76143F-9B16-4FB9-A53B-9040F820C4FA}" type="sibTrans" cxnId="{D3E16A54-58CA-41E0-9ACD-A5E915FD8C55}">
      <dgm:prSet/>
      <dgm:spPr/>
      <dgm:t>
        <a:bodyPr/>
        <a:lstStyle/>
        <a:p>
          <a:endParaRPr lang="en-US"/>
        </a:p>
      </dgm:t>
    </dgm:pt>
    <dgm:pt modelId="{4171AAF9-BDCD-4075-B705-EAFA6B8FB233}">
      <dgm:prSet phldrT="[Text]" custT="1"/>
      <dgm:spPr/>
      <dgm:t>
        <a:bodyPr/>
        <a:lstStyle/>
        <a:p>
          <a:r>
            <a:rPr lang="en-US" sz="2800" b="1" dirty="0"/>
            <a:t>Betty Eria</a:t>
          </a:r>
        </a:p>
        <a:p>
          <a:r>
            <a:rPr lang="en-US" sz="2800" dirty="0"/>
            <a:t>Manager - HRMIS</a:t>
          </a:r>
        </a:p>
        <a:p>
          <a:r>
            <a:rPr lang="en-US" sz="2800" dirty="0">
              <a:hlinkClick xmlns:r="http://schemas.openxmlformats.org/officeDocument/2006/relationships" r:id="rId2"/>
            </a:rPr>
            <a:t>beria@dpm.gov.pg</a:t>
          </a:r>
          <a:endParaRPr lang="en-US" sz="2800"/>
        </a:p>
        <a:p>
          <a:r>
            <a:rPr lang="en-US" sz="2800" dirty="0"/>
            <a:t>327 6370</a:t>
          </a:r>
        </a:p>
      </dgm:t>
    </dgm:pt>
    <dgm:pt modelId="{0A1F1291-41EE-4CA4-9698-63CDB3871000}" type="parTrans" cxnId="{BC808543-E151-4B35-B95C-0933F906EB01}">
      <dgm:prSet/>
      <dgm:spPr/>
      <dgm:t>
        <a:bodyPr/>
        <a:lstStyle/>
        <a:p>
          <a:endParaRPr lang="en-US"/>
        </a:p>
      </dgm:t>
    </dgm:pt>
    <dgm:pt modelId="{ACA5AB74-E9CD-413A-A641-5047ED34E23F}" type="sibTrans" cxnId="{BC808543-E151-4B35-B95C-0933F906EB01}">
      <dgm:prSet/>
      <dgm:spPr/>
      <dgm:t>
        <a:bodyPr/>
        <a:lstStyle/>
        <a:p>
          <a:endParaRPr lang="en-US"/>
        </a:p>
      </dgm:t>
    </dgm:pt>
    <dgm:pt modelId="{D4A37618-9D6D-4BAF-A315-39DB57B8DE85}">
      <dgm:prSet phldrT="[Text]" custT="1"/>
      <dgm:spPr/>
      <dgm:t>
        <a:bodyPr/>
        <a:lstStyle/>
        <a:p>
          <a:r>
            <a:rPr lang="en-US" sz="2800" b="1" dirty="0"/>
            <a:t>Public Service NID Information</a:t>
          </a:r>
        </a:p>
        <a:p>
          <a:r>
            <a:rPr lang="en-US" sz="2800" dirty="0"/>
            <a:t>Richard Awok</a:t>
          </a:r>
        </a:p>
        <a:p>
          <a:r>
            <a:rPr lang="en-US" sz="2800" dirty="0">
              <a:hlinkClick xmlns:r="http://schemas.openxmlformats.org/officeDocument/2006/relationships" r:id="rId3"/>
            </a:rPr>
            <a:t>psnidinfor@dpm.gov.pg</a:t>
          </a:r>
          <a:endParaRPr lang="en-US" sz="2800"/>
        </a:p>
        <a:p>
          <a:r>
            <a:rPr lang="en-US" sz="2800" dirty="0"/>
            <a:t>327 6300</a:t>
          </a:r>
        </a:p>
      </dgm:t>
    </dgm:pt>
    <dgm:pt modelId="{F54AEBB2-1993-4EAA-9FD2-BA9CE50E0AC5}" type="parTrans" cxnId="{3524AA31-65F6-4FA8-B66A-9155C294585E}">
      <dgm:prSet/>
      <dgm:spPr/>
      <dgm:t>
        <a:bodyPr/>
        <a:lstStyle/>
        <a:p>
          <a:endParaRPr lang="en-US"/>
        </a:p>
      </dgm:t>
    </dgm:pt>
    <dgm:pt modelId="{6CEABE10-270B-4600-9E56-7E82E0E15F0A}" type="sibTrans" cxnId="{3524AA31-65F6-4FA8-B66A-9155C294585E}">
      <dgm:prSet/>
      <dgm:spPr/>
      <dgm:t>
        <a:bodyPr/>
        <a:lstStyle/>
        <a:p>
          <a:endParaRPr lang="en-US"/>
        </a:p>
      </dgm:t>
    </dgm:pt>
    <dgm:pt modelId="{3BA667AE-89D8-4508-B9C3-BB2C41A902AF}" type="pres">
      <dgm:prSet presAssocID="{9BD43769-8FAC-49C2-A788-CDBBAF846E91}" presName="vert0" presStyleCnt="0">
        <dgm:presLayoutVars>
          <dgm:dir/>
          <dgm:animOne val="branch"/>
          <dgm:animLvl val="lvl"/>
        </dgm:presLayoutVars>
      </dgm:prSet>
      <dgm:spPr/>
      <dgm:t>
        <a:bodyPr/>
        <a:lstStyle/>
        <a:p>
          <a:endParaRPr lang="en-US"/>
        </a:p>
      </dgm:t>
    </dgm:pt>
    <dgm:pt modelId="{06B2F937-FCC6-44EE-90BC-C825863C2E46}" type="pres">
      <dgm:prSet presAssocID="{B0F60BA1-289E-4216-84B1-C624430539B9}" presName="thickLine" presStyleLbl="alignNode1" presStyleIdx="0" presStyleCnt="1"/>
      <dgm:spPr/>
    </dgm:pt>
    <dgm:pt modelId="{D809CFAF-8C55-44C4-BB06-6B69C59E8DE4}" type="pres">
      <dgm:prSet presAssocID="{B0F60BA1-289E-4216-84B1-C624430539B9}" presName="horz1" presStyleCnt="0"/>
      <dgm:spPr/>
    </dgm:pt>
    <dgm:pt modelId="{FB9EA07C-A624-42C3-BC17-DD44EDC8AB72}" type="pres">
      <dgm:prSet presAssocID="{B0F60BA1-289E-4216-84B1-C624430539B9}" presName="tx1" presStyleLbl="revTx" presStyleIdx="0" presStyleCnt="4"/>
      <dgm:spPr/>
      <dgm:t>
        <a:bodyPr/>
        <a:lstStyle/>
        <a:p>
          <a:endParaRPr lang="en-US"/>
        </a:p>
      </dgm:t>
    </dgm:pt>
    <dgm:pt modelId="{0A54B9E3-1462-4945-8369-BCEDA31BE302}" type="pres">
      <dgm:prSet presAssocID="{B0F60BA1-289E-4216-84B1-C624430539B9}" presName="vert1" presStyleCnt="0"/>
      <dgm:spPr/>
    </dgm:pt>
    <dgm:pt modelId="{B332E2AA-6E5E-4229-8A52-FB9C1D1B0344}" type="pres">
      <dgm:prSet presAssocID="{0971BD16-4E63-4410-A0F8-86A7B74D98D8}" presName="vertSpace2a" presStyleCnt="0"/>
      <dgm:spPr/>
    </dgm:pt>
    <dgm:pt modelId="{2CEFB40B-A7E7-4703-AD27-9A4B6687C131}" type="pres">
      <dgm:prSet presAssocID="{0971BD16-4E63-4410-A0F8-86A7B74D98D8}" presName="horz2" presStyleCnt="0"/>
      <dgm:spPr/>
    </dgm:pt>
    <dgm:pt modelId="{6AB690F0-66A3-456E-A5EE-355FA893289C}" type="pres">
      <dgm:prSet presAssocID="{0971BD16-4E63-4410-A0F8-86A7B74D98D8}" presName="horzSpace2" presStyleCnt="0"/>
      <dgm:spPr/>
    </dgm:pt>
    <dgm:pt modelId="{3E56A3BE-8AF3-4B1F-94A4-4DA4A3A9E94B}" type="pres">
      <dgm:prSet presAssocID="{0971BD16-4E63-4410-A0F8-86A7B74D98D8}" presName="tx2" presStyleLbl="revTx" presStyleIdx="1" presStyleCnt="4"/>
      <dgm:spPr/>
      <dgm:t>
        <a:bodyPr/>
        <a:lstStyle/>
        <a:p>
          <a:endParaRPr lang="en-US"/>
        </a:p>
      </dgm:t>
    </dgm:pt>
    <dgm:pt modelId="{BFC5A2FD-1AE4-40A5-B195-9A0EE4F42237}" type="pres">
      <dgm:prSet presAssocID="{0971BD16-4E63-4410-A0F8-86A7B74D98D8}" presName="vert2" presStyleCnt="0"/>
      <dgm:spPr/>
    </dgm:pt>
    <dgm:pt modelId="{3AAB6826-02A0-4C02-B2C1-6566257B0F35}" type="pres">
      <dgm:prSet presAssocID="{0971BD16-4E63-4410-A0F8-86A7B74D98D8}" presName="thinLine2b" presStyleLbl="callout" presStyleIdx="0" presStyleCnt="3"/>
      <dgm:spPr/>
    </dgm:pt>
    <dgm:pt modelId="{88411DB1-CA5A-4930-ACA4-BEF347470C05}" type="pres">
      <dgm:prSet presAssocID="{0971BD16-4E63-4410-A0F8-86A7B74D98D8}" presName="vertSpace2b" presStyleCnt="0"/>
      <dgm:spPr/>
    </dgm:pt>
    <dgm:pt modelId="{04BB5D11-7994-4BB1-8694-3FA392557D9C}" type="pres">
      <dgm:prSet presAssocID="{4171AAF9-BDCD-4075-B705-EAFA6B8FB233}" presName="horz2" presStyleCnt="0"/>
      <dgm:spPr/>
    </dgm:pt>
    <dgm:pt modelId="{E0C18473-0AD3-4E7D-9E7D-0317CB004E6C}" type="pres">
      <dgm:prSet presAssocID="{4171AAF9-BDCD-4075-B705-EAFA6B8FB233}" presName="horzSpace2" presStyleCnt="0"/>
      <dgm:spPr/>
    </dgm:pt>
    <dgm:pt modelId="{58AA03A5-8276-414B-AB5D-F9CCA87846F7}" type="pres">
      <dgm:prSet presAssocID="{4171AAF9-BDCD-4075-B705-EAFA6B8FB233}" presName="tx2" presStyleLbl="revTx" presStyleIdx="2" presStyleCnt="4"/>
      <dgm:spPr/>
      <dgm:t>
        <a:bodyPr/>
        <a:lstStyle/>
        <a:p>
          <a:endParaRPr lang="en-US"/>
        </a:p>
      </dgm:t>
    </dgm:pt>
    <dgm:pt modelId="{F31CA148-2BA5-4CA4-8D9D-496159B0970F}" type="pres">
      <dgm:prSet presAssocID="{4171AAF9-BDCD-4075-B705-EAFA6B8FB233}" presName="vert2" presStyleCnt="0"/>
      <dgm:spPr/>
    </dgm:pt>
    <dgm:pt modelId="{7294C2CA-4936-498B-98C2-4510FBA564BA}" type="pres">
      <dgm:prSet presAssocID="{4171AAF9-BDCD-4075-B705-EAFA6B8FB233}" presName="thinLine2b" presStyleLbl="callout" presStyleIdx="1" presStyleCnt="3"/>
      <dgm:spPr/>
    </dgm:pt>
    <dgm:pt modelId="{C0C9C5F3-2DEE-406B-A3C7-34A3EB34170C}" type="pres">
      <dgm:prSet presAssocID="{4171AAF9-BDCD-4075-B705-EAFA6B8FB233}" presName="vertSpace2b" presStyleCnt="0"/>
      <dgm:spPr/>
    </dgm:pt>
    <dgm:pt modelId="{294C9931-81E2-4C8F-8E5A-6E97FF76DBFE}" type="pres">
      <dgm:prSet presAssocID="{D4A37618-9D6D-4BAF-A315-39DB57B8DE85}" presName="horz2" presStyleCnt="0"/>
      <dgm:spPr/>
    </dgm:pt>
    <dgm:pt modelId="{C8C4E139-BDB7-4172-82C6-2975623588D5}" type="pres">
      <dgm:prSet presAssocID="{D4A37618-9D6D-4BAF-A315-39DB57B8DE85}" presName="horzSpace2" presStyleCnt="0"/>
      <dgm:spPr/>
    </dgm:pt>
    <dgm:pt modelId="{85FA9172-5F94-4A0D-9C64-4D36A182DF41}" type="pres">
      <dgm:prSet presAssocID="{D4A37618-9D6D-4BAF-A315-39DB57B8DE85}" presName="tx2" presStyleLbl="revTx" presStyleIdx="3" presStyleCnt="4"/>
      <dgm:spPr/>
      <dgm:t>
        <a:bodyPr/>
        <a:lstStyle/>
        <a:p>
          <a:endParaRPr lang="en-US"/>
        </a:p>
      </dgm:t>
    </dgm:pt>
    <dgm:pt modelId="{54FCD453-9D9D-441F-947E-28476AFF82B8}" type="pres">
      <dgm:prSet presAssocID="{D4A37618-9D6D-4BAF-A315-39DB57B8DE85}" presName="vert2" presStyleCnt="0"/>
      <dgm:spPr/>
    </dgm:pt>
    <dgm:pt modelId="{7DBB565F-2C3C-4499-B775-BCF2D8E578A9}" type="pres">
      <dgm:prSet presAssocID="{D4A37618-9D6D-4BAF-A315-39DB57B8DE85}" presName="thinLine2b" presStyleLbl="callout" presStyleIdx="2" presStyleCnt="3"/>
      <dgm:spPr/>
    </dgm:pt>
    <dgm:pt modelId="{FD725817-4A51-4A13-A4EB-B4686E93D907}" type="pres">
      <dgm:prSet presAssocID="{D4A37618-9D6D-4BAF-A315-39DB57B8DE85}" presName="vertSpace2b" presStyleCnt="0"/>
      <dgm:spPr/>
    </dgm:pt>
  </dgm:ptLst>
  <dgm:cxnLst>
    <dgm:cxn modelId="{2203BE80-06AA-44B0-A89D-8DC514B479D4}" type="presOf" srcId="{B0F60BA1-289E-4216-84B1-C624430539B9}" destId="{FB9EA07C-A624-42C3-BC17-DD44EDC8AB72}" srcOrd="0" destOrd="0" presId="urn:microsoft.com/office/officeart/2008/layout/LinedList"/>
    <dgm:cxn modelId="{BC808543-E151-4B35-B95C-0933F906EB01}" srcId="{B0F60BA1-289E-4216-84B1-C624430539B9}" destId="{4171AAF9-BDCD-4075-B705-EAFA6B8FB233}" srcOrd="1" destOrd="0" parTransId="{0A1F1291-41EE-4CA4-9698-63CDB3871000}" sibTransId="{ACA5AB74-E9CD-413A-A641-5047ED34E23F}"/>
    <dgm:cxn modelId="{F0E8EFF5-B165-49AF-8DC7-B9FF2147F553}" type="presOf" srcId="{D4A37618-9D6D-4BAF-A315-39DB57B8DE85}" destId="{85FA9172-5F94-4A0D-9C64-4D36A182DF41}" srcOrd="0" destOrd="0" presId="urn:microsoft.com/office/officeart/2008/layout/LinedList"/>
    <dgm:cxn modelId="{D3E16A54-58CA-41E0-9ACD-A5E915FD8C55}" srcId="{B0F60BA1-289E-4216-84B1-C624430539B9}" destId="{0971BD16-4E63-4410-A0F8-86A7B74D98D8}" srcOrd="0" destOrd="0" parTransId="{6CD75D0B-6D78-4C0D-8B38-87656BDCF01D}" sibTransId="{3B76143F-9B16-4FB9-A53B-9040F820C4FA}"/>
    <dgm:cxn modelId="{3524AA31-65F6-4FA8-B66A-9155C294585E}" srcId="{B0F60BA1-289E-4216-84B1-C624430539B9}" destId="{D4A37618-9D6D-4BAF-A315-39DB57B8DE85}" srcOrd="2" destOrd="0" parTransId="{F54AEBB2-1993-4EAA-9FD2-BA9CE50E0AC5}" sibTransId="{6CEABE10-270B-4600-9E56-7E82E0E15F0A}"/>
    <dgm:cxn modelId="{9C5D55DD-00D4-4946-A35E-7241E4C799D7}" type="presOf" srcId="{4171AAF9-BDCD-4075-B705-EAFA6B8FB233}" destId="{58AA03A5-8276-414B-AB5D-F9CCA87846F7}" srcOrd="0" destOrd="0" presId="urn:microsoft.com/office/officeart/2008/layout/LinedList"/>
    <dgm:cxn modelId="{99D51AF8-73A5-4085-BCA8-E5C52CA87BF3}" srcId="{9BD43769-8FAC-49C2-A788-CDBBAF846E91}" destId="{B0F60BA1-289E-4216-84B1-C624430539B9}" srcOrd="0" destOrd="0" parTransId="{BD607F69-0C57-495F-AE89-FADE73C10740}" sibTransId="{E4CD8846-2B19-4B1E-B82E-9D2447595F0A}"/>
    <dgm:cxn modelId="{3E74DD54-784B-4EB5-8272-600E18B7EF85}" type="presOf" srcId="{9BD43769-8FAC-49C2-A788-CDBBAF846E91}" destId="{3BA667AE-89D8-4508-B9C3-BB2C41A902AF}" srcOrd="0" destOrd="0" presId="urn:microsoft.com/office/officeart/2008/layout/LinedList"/>
    <dgm:cxn modelId="{57B77090-D062-463E-A824-EC0F35D2D241}" type="presOf" srcId="{0971BD16-4E63-4410-A0F8-86A7B74D98D8}" destId="{3E56A3BE-8AF3-4B1F-94A4-4DA4A3A9E94B}" srcOrd="0" destOrd="0" presId="urn:microsoft.com/office/officeart/2008/layout/LinedList"/>
    <dgm:cxn modelId="{8033E64E-F4FA-4538-AA57-9B8EBB2157D9}" type="presParOf" srcId="{3BA667AE-89D8-4508-B9C3-BB2C41A902AF}" destId="{06B2F937-FCC6-44EE-90BC-C825863C2E46}" srcOrd="0" destOrd="0" presId="urn:microsoft.com/office/officeart/2008/layout/LinedList"/>
    <dgm:cxn modelId="{869D1DCA-7B17-4B3F-AC01-F27BEED8A48C}" type="presParOf" srcId="{3BA667AE-89D8-4508-B9C3-BB2C41A902AF}" destId="{D809CFAF-8C55-44C4-BB06-6B69C59E8DE4}" srcOrd="1" destOrd="0" presId="urn:microsoft.com/office/officeart/2008/layout/LinedList"/>
    <dgm:cxn modelId="{6A39F8F9-3D4A-4869-A03C-F0019AF744C3}" type="presParOf" srcId="{D809CFAF-8C55-44C4-BB06-6B69C59E8DE4}" destId="{FB9EA07C-A624-42C3-BC17-DD44EDC8AB72}" srcOrd="0" destOrd="0" presId="urn:microsoft.com/office/officeart/2008/layout/LinedList"/>
    <dgm:cxn modelId="{DF1E6B76-667F-4403-9C18-0F27C74AF69F}" type="presParOf" srcId="{D809CFAF-8C55-44C4-BB06-6B69C59E8DE4}" destId="{0A54B9E3-1462-4945-8369-BCEDA31BE302}" srcOrd="1" destOrd="0" presId="urn:microsoft.com/office/officeart/2008/layout/LinedList"/>
    <dgm:cxn modelId="{CCC0F817-A0F0-4005-BAA3-70D237FFC01C}" type="presParOf" srcId="{0A54B9E3-1462-4945-8369-BCEDA31BE302}" destId="{B332E2AA-6E5E-4229-8A52-FB9C1D1B0344}" srcOrd="0" destOrd="0" presId="urn:microsoft.com/office/officeart/2008/layout/LinedList"/>
    <dgm:cxn modelId="{F30E9720-1B5D-45CC-975B-2A81F3146DAB}" type="presParOf" srcId="{0A54B9E3-1462-4945-8369-BCEDA31BE302}" destId="{2CEFB40B-A7E7-4703-AD27-9A4B6687C131}" srcOrd="1" destOrd="0" presId="urn:microsoft.com/office/officeart/2008/layout/LinedList"/>
    <dgm:cxn modelId="{AF7D7415-58F9-41E8-A1BC-C3310A072292}" type="presParOf" srcId="{2CEFB40B-A7E7-4703-AD27-9A4B6687C131}" destId="{6AB690F0-66A3-456E-A5EE-355FA893289C}" srcOrd="0" destOrd="0" presId="urn:microsoft.com/office/officeart/2008/layout/LinedList"/>
    <dgm:cxn modelId="{43EDC9EC-1B48-496D-BDCA-5FF95AA8ABD5}" type="presParOf" srcId="{2CEFB40B-A7E7-4703-AD27-9A4B6687C131}" destId="{3E56A3BE-8AF3-4B1F-94A4-4DA4A3A9E94B}" srcOrd="1" destOrd="0" presId="urn:microsoft.com/office/officeart/2008/layout/LinedList"/>
    <dgm:cxn modelId="{C2F7BA46-D92C-48C3-A270-AFF47D4ED39F}" type="presParOf" srcId="{2CEFB40B-A7E7-4703-AD27-9A4B6687C131}" destId="{BFC5A2FD-1AE4-40A5-B195-9A0EE4F42237}" srcOrd="2" destOrd="0" presId="urn:microsoft.com/office/officeart/2008/layout/LinedList"/>
    <dgm:cxn modelId="{CBBC16B4-415C-423E-BDD0-54BEA26063C0}" type="presParOf" srcId="{0A54B9E3-1462-4945-8369-BCEDA31BE302}" destId="{3AAB6826-02A0-4C02-B2C1-6566257B0F35}" srcOrd="2" destOrd="0" presId="urn:microsoft.com/office/officeart/2008/layout/LinedList"/>
    <dgm:cxn modelId="{02F230B0-D0CB-401A-9054-4DB4B328C96E}" type="presParOf" srcId="{0A54B9E3-1462-4945-8369-BCEDA31BE302}" destId="{88411DB1-CA5A-4930-ACA4-BEF347470C05}" srcOrd="3" destOrd="0" presId="urn:microsoft.com/office/officeart/2008/layout/LinedList"/>
    <dgm:cxn modelId="{2069C1C6-3356-4167-803D-BB9380F3A2B8}" type="presParOf" srcId="{0A54B9E3-1462-4945-8369-BCEDA31BE302}" destId="{04BB5D11-7994-4BB1-8694-3FA392557D9C}" srcOrd="4" destOrd="0" presId="urn:microsoft.com/office/officeart/2008/layout/LinedList"/>
    <dgm:cxn modelId="{B96ABE33-1687-4C24-B8D2-930C72825362}" type="presParOf" srcId="{04BB5D11-7994-4BB1-8694-3FA392557D9C}" destId="{E0C18473-0AD3-4E7D-9E7D-0317CB004E6C}" srcOrd="0" destOrd="0" presId="urn:microsoft.com/office/officeart/2008/layout/LinedList"/>
    <dgm:cxn modelId="{C3BAD993-DD3A-40B5-9EB5-92CA06C7DCF5}" type="presParOf" srcId="{04BB5D11-7994-4BB1-8694-3FA392557D9C}" destId="{58AA03A5-8276-414B-AB5D-F9CCA87846F7}" srcOrd="1" destOrd="0" presId="urn:microsoft.com/office/officeart/2008/layout/LinedList"/>
    <dgm:cxn modelId="{ED5AACDE-A672-4111-97FF-9DF868C8D9C7}" type="presParOf" srcId="{04BB5D11-7994-4BB1-8694-3FA392557D9C}" destId="{F31CA148-2BA5-4CA4-8D9D-496159B0970F}" srcOrd="2" destOrd="0" presId="urn:microsoft.com/office/officeart/2008/layout/LinedList"/>
    <dgm:cxn modelId="{C18432FC-CF97-463D-ABA5-AB95FBAAC856}" type="presParOf" srcId="{0A54B9E3-1462-4945-8369-BCEDA31BE302}" destId="{7294C2CA-4936-498B-98C2-4510FBA564BA}" srcOrd="5" destOrd="0" presId="urn:microsoft.com/office/officeart/2008/layout/LinedList"/>
    <dgm:cxn modelId="{F50CECF8-0D60-4EE5-AF73-A5E4DA61665B}" type="presParOf" srcId="{0A54B9E3-1462-4945-8369-BCEDA31BE302}" destId="{C0C9C5F3-2DEE-406B-A3C7-34A3EB34170C}" srcOrd="6" destOrd="0" presId="urn:microsoft.com/office/officeart/2008/layout/LinedList"/>
    <dgm:cxn modelId="{DC39D182-D692-420D-9B16-E03D40807838}" type="presParOf" srcId="{0A54B9E3-1462-4945-8369-BCEDA31BE302}" destId="{294C9931-81E2-4C8F-8E5A-6E97FF76DBFE}" srcOrd="7" destOrd="0" presId="urn:microsoft.com/office/officeart/2008/layout/LinedList"/>
    <dgm:cxn modelId="{C89234DE-0368-484E-8630-07C1F099E8E5}" type="presParOf" srcId="{294C9931-81E2-4C8F-8E5A-6E97FF76DBFE}" destId="{C8C4E139-BDB7-4172-82C6-2975623588D5}" srcOrd="0" destOrd="0" presId="urn:microsoft.com/office/officeart/2008/layout/LinedList"/>
    <dgm:cxn modelId="{CF220F9F-DA75-4B0E-A293-EF1F624BB43C}" type="presParOf" srcId="{294C9931-81E2-4C8F-8E5A-6E97FF76DBFE}" destId="{85FA9172-5F94-4A0D-9C64-4D36A182DF41}" srcOrd="1" destOrd="0" presId="urn:microsoft.com/office/officeart/2008/layout/LinedList"/>
    <dgm:cxn modelId="{29011CB4-A3FA-48E7-8E0D-022F5CCD9D70}" type="presParOf" srcId="{294C9931-81E2-4C8F-8E5A-6E97FF76DBFE}" destId="{54FCD453-9D9D-441F-947E-28476AFF82B8}" srcOrd="2" destOrd="0" presId="urn:microsoft.com/office/officeart/2008/layout/LinedList"/>
    <dgm:cxn modelId="{E466E41E-9210-4796-B4C8-DDAD0BD5B4B2}" type="presParOf" srcId="{0A54B9E3-1462-4945-8369-BCEDA31BE302}" destId="{7DBB565F-2C3C-4499-B775-BCF2D8E578A9}" srcOrd="8" destOrd="0" presId="urn:microsoft.com/office/officeart/2008/layout/LinedList"/>
    <dgm:cxn modelId="{85CB1DDB-AE23-4322-B335-6C44FFA79919}" type="presParOf" srcId="{0A54B9E3-1462-4945-8369-BCEDA31BE302}" destId="{FD725817-4A51-4A13-A4EB-B4686E93D907}"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B265BC-2832-46A7-B416-7C1504C0A800}">
      <dsp:nvSpPr>
        <dsp:cNvPr id="0" name=""/>
        <dsp:cNvSpPr/>
      </dsp:nvSpPr>
      <dsp:spPr>
        <a:xfrm>
          <a:off x="0" y="5159894"/>
          <a:ext cx="11396943" cy="0"/>
        </a:xfrm>
        <a:prstGeom prst="line">
          <a:avLst/>
        </a:prstGeom>
        <a:noFill/>
        <a:ln w="12700" cap="flat" cmpd="sng" algn="ctr">
          <a:solidFill>
            <a:schemeClr val="accent1">
              <a:shade val="6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F9CD8574-74A1-4198-91F7-5285B11FEF1C}">
      <dsp:nvSpPr>
        <dsp:cNvPr id="0" name=""/>
        <dsp:cNvSpPr/>
      </dsp:nvSpPr>
      <dsp:spPr>
        <a:xfrm>
          <a:off x="0" y="3362345"/>
          <a:ext cx="11396943" cy="0"/>
        </a:xfrm>
        <a:prstGeom prst="line">
          <a:avLst/>
        </a:prstGeom>
        <a:noFill/>
        <a:ln w="12700" cap="flat" cmpd="sng" algn="ctr">
          <a:solidFill>
            <a:schemeClr val="accent1">
              <a:shade val="6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B94A7443-2ECD-494D-9AD3-F1D78D68B909}">
      <dsp:nvSpPr>
        <dsp:cNvPr id="0" name=""/>
        <dsp:cNvSpPr/>
      </dsp:nvSpPr>
      <dsp:spPr>
        <a:xfrm>
          <a:off x="-227816" y="1640650"/>
          <a:ext cx="11396943" cy="0"/>
        </a:xfrm>
        <a:prstGeom prst="line">
          <a:avLst/>
        </a:prstGeom>
        <a:noFill/>
        <a:ln w="12700" cap="flat" cmpd="sng" algn="ctr">
          <a:solidFill>
            <a:schemeClr val="accent1">
              <a:shade val="6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9F6A3EB6-6194-46BB-BAF3-8A8C55F160D7}">
      <dsp:nvSpPr>
        <dsp:cNvPr id="0" name=""/>
        <dsp:cNvSpPr/>
      </dsp:nvSpPr>
      <dsp:spPr>
        <a:xfrm>
          <a:off x="2279756" y="0"/>
          <a:ext cx="9345003" cy="16397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l" defTabSz="1778000">
            <a:lnSpc>
              <a:spcPct val="90000"/>
            </a:lnSpc>
            <a:spcBef>
              <a:spcPct val="0"/>
            </a:spcBef>
            <a:spcAft>
              <a:spcPct val="35000"/>
            </a:spcAft>
          </a:pPr>
          <a:r>
            <a:rPr lang="en-US" sz="4000" kern="1200" dirty="0">
              <a:latin typeface="Times New Roman" panose="02020603050405020304" pitchFamily="18" charset="0"/>
              <a:ea typeface="HP Simplified Jpan" panose="020B0500000000000000" pitchFamily="34" charset="-128"/>
              <a:cs typeface="Times New Roman" panose="02020603050405020304" pitchFamily="18" charset="0"/>
            </a:rPr>
            <a:t>Overview on GoPNG Version Upgrade (Ascender Pay)</a:t>
          </a:r>
          <a:endParaRPr lang="en-US" sz="4000" kern="1200" dirty="0"/>
        </a:p>
      </dsp:txBody>
      <dsp:txXfrm>
        <a:off x="2279756" y="0"/>
        <a:ext cx="9345003" cy="1639710"/>
      </dsp:txXfrm>
    </dsp:sp>
    <dsp:sp modelId="{1A9535CC-9D69-4433-8E15-58D39ED846B1}">
      <dsp:nvSpPr>
        <dsp:cNvPr id="0" name=""/>
        <dsp:cNvSpPr/>
      </dsp:nvSpPr>
      <dsp:spPr>
        <a:xfrm>
          <a:off x="708289" y="0"/>
          <a:ext cx="1380142" cy="1639710"/>
        </a:xfrm>
        <a:prstGeom prst="round2SameRect">
          <a:avLst>
            <a:gd name="adj1" fmla="val 16670"/>
            <a:gd name="adj2" fmla="val 0"/>
          </a:avLst>
        </a:prstGeom>
        <a:solidFill>
          <a:schemeClr val="accent1">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lightRig rig="chilly" dir="t"/>
        </a:scene3d>
        <a:sp3d prstMaterial="translucentPowder">
          <a:bevelT w="127000" h="25400" prst="softRound"/>
        </a:sp3d>
      </dsp:spPr>
      <dsp:style>
        <a:lnRef idx="1">
          <a:scrgbClr r="0" g="0" b="0"/>
        </a:lnRef>
        <a:fillRef idx="1">
          <a:scrgbClr r="0" g="0" b="0"/>
        </a:fillRef>
        <a:effectRef idx="0">
          <a:scrgbClr r="0" g="0" b="0"/>
        </a:effectRef>
        <a:fontRef idx="minor">
          <a:schemeClr val="lt1"/>
        </a:fontRef>
      </dsp:style>
      <dsp:txBody>
        <a:bodyPr spcFirstLastPara="0" vert="horz" wrap="square" lIns="123825" tIns="123825" rIns="123825" bIns="123825" numCol="1" spcCol="1270" anchor="ctr" anchorCtr="0">
          <a:noAutofit/>
        </a:bodyPr>
        <a:lstStyle/>
        <a:p>
          <a:pPr lvl="0" algn="ctr" defTabSz="2889250">
            <a:lnSpc>
              <a:spcPct val="90000"/>
            </a:lnSpc>
            <a:spcBef>
              <a:spcPct val="0"/>
            </a:spcBef>
            <a:spcAft>
              <a:spcPct val="35000"/>
            </a:spcAft>
          </a:pPr>
          <a:r>
            <a:rPr lang="en-US" sz="6500" kern="1200" dirty="0"/>
            <a:t>1</a:t>
          </a:r>
        </a:p>
      </dsp:txBody>
      <dsp:txXfrm>
        <a:off x="775674" y="67385"/>
        <a:ext cx="1245372" cy="1572325"/>
      </dsp:txXfrm>
    </dsp:sp>
    <dsp:sp modelId="{508C6099-BD65-41D7-BAB4-F78D50DCC4F0}">
      <dsp:nvSpPr>
        <dsp:cNvPr id="0" name=""/>
        <dsp:cNvSpPr/>
      </dsp:nvSpPr>
      <dsp:spPr>
        <a:xfrm>
          <a:off x="2244735" y="1722635"/>
          <a:ext cx="8433737" cy="16397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l" defTabSz="1778000">
            <a:lnSpc>
              <a:spcPct val="90000"/>
            </a:lnSpc>
            <a:spcBef>
              <a:spcPct val="0"/>
            </a:spcBef>
            <a:spcAft>
              <a:spcPct val="35000"/>
            </a:spcAft>
          </a:pPr>
          <a:r>
            <a:rPr lang="en-US" sz="4000" kern="1200" dirty="0">
              <a:latin typeface="Times New Roman" panose="02020603050405020304" pitchFamily="18" charset="0"/>
              <a:ea typeface="HP Simplified Jpan" panose="020B0500000000000000" pitchFamily="34" charset="-128"/>
              <a:cs typeface="Times New Roman" panose="02020603050405020304" pitchFamily="18" charset="0"/>
            </a:rPr>
            <a:t>Payroll Upgrade Update</a:t>
          </a:r>
          <a:endParaRPr lang="en-US" sz="4000" kern="1200" dirty="0"/>
        </a:p>
      </dsp:txBody>
      <dsp:txXfrm>
        <a:off x="2244735" y="1722635"/>
        <a:ext cx="8433737" cy="1639710"/>
      </dsp:txXfrm>
    </dsp:sp>
    <dsp:sp modelId="{85818CC3-EE0E-4E99-AA71-C89ECAAEF34D}">
      <dsp:nvSpPr>
        <dsp:cNvPr id="0" name=""/>
        <dsp:cNvSpPr/>
      </dsp:nvSpPr>
      <dsp:spPr>
        <a:xfrm>
          <a:off x="708294" y="1722635"/>
          <a:ext cx="1404203" cy="1639710"/>
        </a:xfrm>
        <a:prstGeom prst="round2SameRect">
          <a:avLst>
            <a:gd name="adj1" fmla="val 16670"/>
            <a:gd name="adj2" fmla="val 0"/>
          </a:avLst>
        </a:prstGeom>
        <a:solidFill>
          <a:schemeClr val="accent1">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lightRig rig="chilly" dir="t"/>
        </a:scene3d>
        <a:sp3d prstMaterial="translucentPowder">
          <a:bevelT w="127000" h="25400" prst="softRound"/>
        </a:sp3d>
      </dsp:spPr>
      <dsp:style>
        <a:lnRef idx="1">
          <a:scrgbClr r="0" g="0" b="0"/>
        </a:lnRef>
        <a:fillRef idx="1">
          <a:scrgbClr r="0" g="0" b="0"/>
        </a:fillRef>
        <a:effectRef idx="0">
          <a:scrgbClr r="0" g="0" b="0"/>
        </a:effectRef>
        <a:fontRef idx="minor">
          <a:schemeClr val="lt1"/>
        </a:fontRef>
      </dsp:style>
      <dsp:txBody>
        <a:bodyPr spcFirstLastPara="0" vert="horz" wrap="square" lIns="123825" tIns="123825" rIns="123825" bIns="123825" numCol="1" spcCol="1270" anchor="ctr" anchorCtr="0">
          <a:noAutofit/>
        </a:bodyPr>
        <a:lstStyle/>
        <a:p>
          <a:pPr lvl="0" algn="ctr" defTabSz="2889250">
            <a:lnSpc>
              <a:spcPct val="90000"/>
            </a:lnSpc>
            <a:spcBef>
              <a:spcPct val="0"/>
            </a:spcBef>
            <a:spcAft>
              <a:spcPct val="35000"/>
            </a:spcAft>
          </a:pPr>
          <a:r>
            <a:rPr lang="en-US" sz="6500" kern="1200" dirty="0"/>
            <a:t>2</a:t>
          </a:r>
        </a:p>
      </dsp:txBody>
      <dsp:txXfrm>
        <a:off x="776854" y="1791195"/>
        <a:ext cx="1267083" cy="1571150"/>
      </dsp:txXfrm>
    </dsp:sp>
    <dsp:sp modelId="{1A112908-4984-43C7-AF5D-754BD94D3049}">
      <dsp:nvSpPr>
        <dsp:cNvPr id="0" name=""/>
        <dsp:cNvSpPr/>
      </dsp:nvSpPr>
      <dsp:spPr>
        <a:xfrm>
          <a:off x="2376132" y="3445271"/>
          <a:ext cx="8381111" cy="17914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ctr" anchorCtr="0">
          <a:noAutofit/>
        </a:bodyPr>
        <a:lstStyle/>
        <a:p>
          <a:pPr lvl="0" algn="l" defTabSz="2578100">
            <a:lnSpc>
              <a:spcPct val="90000"/>
            </a:lnSpc>
            <a:spcBef>
              <a:spcPct val="0"/>
            </a:spcBef>
            <a:spcAft>
              <a:spcPct val="35000"/>
            </a:spcAft>
          </a:pPr>
          <a:r>
            <a:rPr lang="en-US" sz="5800" kern="1200" dirty="0"/>
            <a:t>Roles &amp; Responsibilities of Agencies</a:t>
          </a:r>
        </a:p>
      </dsp:txBody>
      <dsp:txXfrm>
        <a:off x="2376132" y="3445271"/>
        <a:ext cx="8381111" cy="1791415"/>
      </dsp:txXfrm>
    </dsp:sp>
    <dsp:sp modelId="{B5BB263E-3216-47C6-9254-4734E368EB6D}">
      <dsp:nvSpPr>
        <dsp:cNvPr id="0" name=""/>
        <dsp:cNvSpPr/>
      </dsp:nvSpPr>
      <dsp:spPr>
        <a:xfrm>
          <a:off x="708309" y="3476649"/>
          <a:ext cx="1452296" cy="1695656"/>
        </a:xfrm>
        <a:prstGeom prst="round2SameRect">
          <a:avLst>
            <a:gd name="adj1" fmla="val 16670"/>
            <a:gd name="adj2" fmla="val 0"/>
          </a:avLst>
        </a:prstGeom>
        <a:solidFill>
          <a:schemeClr val="accent1">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lightRig rig="chilly" dir="t"/>
        </a:scene3d>
        <a:sp3d prstMaterial="translucentPowder">
          <a:bevelT w="127000" h="25400" prst="softRound"/>
        </a:sp3d>
      </dsp:spPr>
      <dsp:style>
        <a:lnRef idx="1">
          <a:scrgbClr r="0" g="0" b="0"/>
        </a:lnRef>
        <a:fillRef idx="1">
          <a:scrgbClr r="0" g="0" b="0"/>
        </a:fillRef>
        <a:effectRef idx="0">
          <a:scrgbClr r="0" g="0" b="0"/>
        </a:effectRef>
        <a:fontRef idx="minor">
          <a:schemeClr val="lt1"/>
        </a:fontRef>
      </dsp:style>
      <dsp:txBody>
        <a:bodyPr spcFirstLastPara="0" vert="horz" wrap="square" lIns="123825" tIns="123825" rIns="123825" bIns="123825" numCol="1" spcCol="1270" anchor="ctr" anchorCtr="0">
          <a:noAutofit/>
        </a:bodyPr>
        <a:lstStyle/>
        <a:p>
          <a:pPr lvl="0" algn="ctr" defTabSz="2889250">
            <a:lnSpc>
              <a:spcPct val="90000"/>
            </a:lnSpc>
            <a:spcBef>
              <a:spcPct val="0"/>
            </a:spcBef>
            <a:spcAft>
              <a:spcPct val="35000"/>
            </a:spcAft>
          </a:pPr>
          <a:r>
            <a:rPr lang="en-US" sz="6500" kern="1200" dirty="0"/>
            <a:t>3</a:t>
          </a:r>
        </a:p>
      </dsp:txBody>
      <dsp:txXfrm>
        <a:off x="779217" y="3547557"/>
        <a:ext cx="1310480" cy="162474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2FAA9D-1624-4CD8-8FA1-309306C45DE9}">
      <dsp:nvSpPr>
        <dsp:cNvPr id="0" name=""/>
        <dsp:cNvSpPr/>
      </dsp:nvSpPr>
      <dsp:spPr>
        <a:xfrm>
          <a:off x="-6133538" y="-990763"/>
          <a:ext cx="7302591" cy="7302591"/>
        </a:xfrm>
        <a:prstGeom prst="blockArc">
          <a:avLst>
            <a:gd name="adj1" fmla="val 18900000"/>
            <a:gd name="adj2" fmla="val 2700000"/>
            <a:gd name="adj3" fmla="val 296"/>
          </a:avLst>
        </a:pr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59679D6-AA4F-4D3F-A647-0A8F4A1EE315}">
      <dsp:nvSpPr>
        <dsp:cNvPr id="0" name=""/>
        <dsp:cNvSpPr/>
      </dsp:nvSpPr>
      <dsp:spPr>
        <a:xfrm>
          <a:off x="976181" y="77790"/>
          <a:ext cx="9668465" cy="1549939"/>
        </a:xfrm>
        <a:prstGeom prst="rect">
          <a:avLst/>
        </a:prstGeom>
        <a:blipFill rotWithShape="0">
          <a:blip xmlns:r="http://schemas.openxmlformats.org/officeDocument/2006/relationships" r:embed="rId1">
            <a:duotone>
              <a:schemeClr val="accent1">
                <a:hueOff val="0"/>
                <a:satOff val="0"/>
                <a:lumOff val="0"/>
                <a:alphaOff val="0"/>
                <a:tint val="30000"/>
                <a:satMod val="300000"/>
              </a:schemeClr>
              <a:schemeClr val="accent1">
                <a:hueOff val="0"/>
                <a:satOff val="0"/>
                <a:lumOff val="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30265" tIns="101600" rIns="101600" bIns="101600" numCol="1" spcCol="1270" anchor="ctr" anchorCtr="0">
          <a:noAutofit/>
        </a:bodyPr>
        <a:lstStyle/>
        <a:p>
          <a:pPr lvl="0" algn="l" defTabSz="1778000">
            <a:lnSpc>
              <a:spcPct val="90000"/>
            </a:lnSpc>
            <a:spcBef>
              <a:spcPct val="0"/>
            </a:spcBef>
            <a:spcAft>
              <a:spcPct val="35000"/>
            </a:spcAft>
          </a:pPr>
          <a:r>
            <a:rPr lang="en-US" sz="4000" kern="1200" dirty="0">
              <a:latin typeface="Times New Roman" panose="02020603050405020304" pitchFamily="18" charset="0"/>
              <a:cs typeface="Times New Roman" panose="02020603050405020304" pitchFamily="18" charset="0"/>
            </a:rPr>
            <a:t>Current Version (V12) is obsolete and unsupported.</a:t>
          </a:r>
          <a:endParaRPr lang="en-US" sz="4000" kern="1200" dirty="0"/>
        </a:p>
      </dsp:txBody>
      <dsp:txXfrm>
        <a:off x="976181" y="77790"/>
        <a:ext cx="9668465" cy="1549939"/>
      </dsp:txXfrm>
    </dsp:sp>
    <dsp:sp modelId="{B00BE60F-4AC5-4150-AF8C-D1CE7A762841}">
      <dsp:nvSpPr>
        <dsp:cNvPr id="0" name=""/>
        <dsp:cNvSpPr/>
      </dsp:nvSpPr>
      <dsp:spPr>
        <a:xfrm>
          <a:off x="-18345" y="0"/>
          <a:ext cx="1937424" cy="1937424"/>
        </a:xfrm>
        <a:prstGeom prst="ellipse">
          <a:avLst/>
        </a:prstGeom>
        <a:blipFill rotWithShape="0">
          <a:blip xmlns:r="http://schemas.openxmlformats.org/officeDocument/2006/relationships" r:embed="rId2"/>
          <a:stretch>
            <a:fillRect/>
          </a:stretch>
        </a:blipFill>
        <a:ln w="9525" cap="flat" cmpd="sng" algn="ctr">
          <a:solidFill>
            <a:schemeClr val="accent1">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0C0BCC5C-FED9-4EE7-BE6B-1E6B3325B958}">
      <dsp:nvSpPr>
        <dsp:cNvPr id="0" name=""/>
        <dsp:cNvSpPr/>
      </dsp:nvSpPr>
      <dsp:spPr>
        <a:xfrm>
          <a:off x="856437" y="1955805"/>
          <a:ext cx="9856323" cy="3075483"/>
        </a:xfrm>
        <a:prstGeom prst="rect">
          <a:avLst/>
        </a:prstGeom>
        <a:blipFill rotWithShape="0">
          <a:blip xmlns:r="http://schemas.openxmlformats.org/officeDocument/2006/relationships" r:embed="rId1">
            <a:duotone>
              <a:schemeClr val="accent1">
                <a:hueOff val="0"/>
                <a:satOff val="0"/>
                <a:lumOff val="0"/>
                <a:alphaOff val="0"/>
                <a:tint val="30000"/>
                <a:satMod val="300000"/>
              </a:schemeClr>
              <a:schemeClr val="accent1">
                <a:hueOff val="0"/>
                <a:satOff val="0"/>
                <a:lumOff val="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30265" tIns="91440" rIns="91440" bIns="91440" numCol="1" spcCol="1270" anchor="ctr" anchorCtr="0">
          <a:noAutofit/>
        </a:bodyPr>
        <a:lstStyle/>
        <a:p>
          <a:pPr lvl="0" algn="l" defTabSz="1600200">
            <a:lnSpc>
              <a:spcPct val="90000"/>
            </a:lnSpc>
            <a:spcBef>
              <a:spcPct val="0"/>
            </a:spcBef>
            <a:spcAft>
              <a:spcPct val="35000"/>
            </a:spcAft>
          </a:pPr>
          <a:r>
            <a:rPr lang="en-US" sz="3600" kern="1200" dirty="0">
              <a:latin typeface="Times New Roman" panose="02020603050405020304" pitchFamily="18" charset="0"/>
              <a:cs typeface="Times New Roman" panose="02020603050405020304" pitchFamily="18" charset="0"/>
            </a:rPr>
            <a:t>Higher versions of Ascender Pay IHRP System has new features that will solve some of the short falls</a:t>
          </a:r>
        </a:p>
        <a:p>
          <a:pPr lvl="0" algn="l" defTabSz="1600200">
            <a:lnSpc>
              <a:spcPct val="90000"/>
            </a:lnSpc>
            <a:spcBef>
              <a:spcPct val="0"/>
            </a:spcBef>
            <a:spcAft>
              <a:spcPct val="35000"/>
            </a:spcAft>
          </a:pPr>
          <a:r>
            <a:rPr lang="en-US" sz="3600" kern="1200" dirty="0">
              <a:latin typeface="Times New Roman" panose="02020603050405020304" pitchFamily="18" charset="0"/>
              <a:cs typeface="Times New Roman" panose="02020603050405020304" pitchFamily="18" charset="0"/>
            </a:rPr>
            <a:t>(</a:t>
          </a:r>
          <a:r>
            <a:rPr lang="en-US" sz="2700" kern="1200" dirty="0">
              <a:latin typeface="Times New Roman" panose="02020603050405020304" pitchFamily="18" charset="0"/>
              <a:cs typeface="Times New Roman" panose="02020603050405020304" pitchFamily="18" charset="0"/>
            </a:rPr>
            <a:t>Automation of GO - eRecruitment, Time &amp; Attendance, Web Self Service, Termination Calculator)</a:t>
          </a:r>
          <a:endParaRPr lang="en-US" sz="3600" kern="1200" dirty="0"/>
        </a:p>
      </dsp:txBody>
      <dsp:txXfrm>
        <a:off x="856437" y="1955805"/>
        <a:ext cx="9856323" cy="3075483"/>
      </dsp:txXfrm>
    </dsp:sp>
    <dsp:sp modelId="{BE219366-2FB2-47A8-865F-5A42DC024043}">
      <dsp:nvSpPr>
        <dsp:cNvPr id="0" name=""/>
        <dsp:cNvSpPr/>
      </dsp:nvSpPr>
      <dsp:spPr>
        <a:xfrm>
          <a:off x="-18345" y="2234205"/>
          <a:ext cx="1937424" cy="1937424"/>
        </a:xfrm>
        <a:prstGeom prst="ellipse">
          <a:avLst/>
        </a:prstGeom>
        <a:blipFill rotWithShape="0">
          <a:blip xmlns:r="http://schemas.openxmlformats.org/officeDocument/2006/relationships" r:embed="rId3"/>
          <a:stretch>
            <a:fillRect/>
          </a:stretch>
        </a:blipFill>
        <a:ln w="9525" cap="flat" cmpd="sng" algn="ctr">
          <a:solidFill>
            <a:schemeClr val="accent1">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D0A640-E06D-4901-BFAA-D030BB7BBFAC}">
      <dsp:nvSpPr>
        <dsp:cNvPr id="0" name=""/>
        <dsp:cNvSpPr/>
      </dsp:nvSpPr>
      <dsp:spPr>
        <a:xfrm>
          <a:off x="0" y="4403808"/>
          <a:ext cx="10871200" cy="0"/>
        </a:xfrm>
        <a:prstGeom prst="line">
          <a:avLst/>
        </a:pr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170D606-EF4A-4E29-A914-F22A23C13A37}">
      <dsp:nvSpPr>
        <dsp:cNvPr id="0" name=""/>
        <dsp:cNvSpPr/>
      </dsp:nvSpPr>
      <dsp:spPr>
        <a:xfrm>
          <a:off x="0" y="2512302"/>
          <a:ext cx="10871200" cy="0"/>
        </a:xfrm>
        <a:prstGeom prst="line">
          <a:avLst/>
        </a:pr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4E2A216-C608-4053-B34B-9814AFD14F4D}">
      <dsp:nvSpPr>
        <dsp:cNvPr id="0" name=""/>
        <dsp:cNvSpPr/>
      </dsp:nvSpPr>
      <dsp:spPr>
        <a:xfrm>
          <a:off x="0" y="620796"/>
          <a:ext cx="10871200" cy="0"/>
        </a:xfrm>
        <a:prstGeom prst="line">
          <a:avLst/>
        </a:pr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9D07FEE-FB3D-4FE7-A120-BEAF72CA092B}">
      <dsp:nvSpPr>
        <dsp:cNvPr id="0" name=""/>
        <dsp:cNvSpPr/>
      </dsp:nvSpPr>
      <dsp:spPr>
        <a:xfrm>
          <a:off x="2826511" y="692"/>
          <a:ext cx="8044688" cy="620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6675" tIns="66675" rIns="66675" bIns="66675" numCol="1" spcCol="1270" anchor="b" anchorCtr="0">
          <a:noAutofit/>
        </a:bodyPr>
        <a:lstStyle/>
        <a:p>
          <a:pPr lvl="0" algn="l" defTabSz="1555750">
            <a:lnSpc>
              <a:spcPct val="90000"/>
            </a:lnSpc>
            <a:spcBef>
              <a:spcPct val="0"/>
            </a:spcBef>
            <a:spcAft>
              <a:spcPct val="35000"/>
            </a:spcAft>
          </a:pPr>
          <a:r>
            <a:rPr lang="en-US" sz="3500" kern="1200" dirty="0" smtClean="0"/>
            <a:t>2003</a:t>
          </a:r>
          <a:endParaRPr lang="en-US" sz="3500" kern="1200" dirty="0"/>
        </a:p>
      </dsp:txBody>
      <dsp:txXfrm>
        <a:off x="2826511" y="692"/>
        <a:ext cx="8044688" cy="620104"/>
      </dsp:txXfrm>
    </dsp:sp>
    <dsp:sp modelId="{68912E81-DECD-4807-AB9B-D637551286B0}">
      <dsp:nvSpPr>
        <dsp:cNvPr id="0" name=""/>
        <dsp:cNvSpPr/>
      </dsp:nvSpPr>
      <dsp:spPr>
        <a:xfrm>
          <a:off x="0" y="692"/>
          <a:ext cx="2826511" cy="620104"/>
        </a:xfrm>
        <a:prstGeom prst="round2SameRect">
          <a:avLst>
            <a:gd name="adj1" fmla="val 16670"/>
            <a:gd name="adj2" fmla="val 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1955800">
            <a:lnSpc>
              <a:spcPct val="90000"/>
            </a:lnSpc>
            <a:spcBef>
              <a:spcPct val="0"/>
            </a:spcBef>
            <a:spcAft>
              <a:spcPct val="35000"/>
            </a:spcAft>
          </a:pPr>
          <a:r>
            <a:rPr lang="en-US" sz="4400" kern="1200" dirty="0" smtClean="0"/>
            <a:t>Version 8</a:t>
          </a:r>
          <a:endParaRPr lang="en-US" sz="4400" kern="1200" dirty="0"/>
        </a:p>
      </dsp:txBody>
      <dsp:txXfrm>
        <a:off x="30276" y="30968"/>
        <a:ext cx="2765959" cy="589828"/>
      </dsp:txXfrm>
    </dsp:sp>
    <dsp:sp modelId="{16090509-89DB-42F2-8400-85CBC82E4D8A}">
      <dsp:nvSpPr>
        <dsp:cNvPr id="0" name=""/>
        <dsp:cNvSpPr/>
      </dsp:nvSpPr>
      <dsp:spPr>
        <a:xfrm>
          <a:off x="0" y="620796"/>
          <a:ext cx="10871200" cy="12403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285750" lvl="1" indent="-285750" algn="l" defTabSz="1955800">
            <a:lnSpc>
              <a:spcPct val="90000"/>
            </a:lnSpc>
            <a:spcBef>
              <a:spcPct val="0"/>
            </a:spcBef>
            <a:spcAft>
              <a:spcPct val="15000"/>
            </a:spcAft>
            <a:buChar char="••"/>
          </a:pPr>
          <a:r>
            <a:rPr lang="en-US" sz="4400" kern="1200" dirty="0" smtClean="0"/>
            <a:t>Current system purchased from Concept Australia </a:t>
          </a:r>
          <a:endParaRPr lang="en-US" sz="4400" b="1" kern="1200" dirty="0"/>
        </a:p>
      </dsp:txBody>
      <dsp:txXfrm>
        <a:off x="0" y="620796"/>
        <a:ext cx="10871200" cy="1240395"/>
      </dsp:txXfrm>
    </dsp:sp>
    <dsp:sp modelId="{55594249-A53F-4151-874C-003AA810C142}">
      <dsp:nvSpPr>
        <dsp:cNvPr id="0" name=""/>
        <dsp:cNvSpPr/>
      </dsp:nvSpPr>
      <dsp:spPr>
        <a:xfrm>
          <a:off x="2826511" y="1892197"/>
          <a:ext cx="8044688" cy="620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6675" tIns="66675" rIns="66675" bIns="66675" numCol="1" spcCol="1270" anchor="b" anchorCtr="0">
          <a:noAutofit/>
        </a:bodyPr>
        <a:lstStyle/>
        <a:p>
          <a:pPr lvl="0" algn="l" defTabSz="1555750">
            <a:lnSpc>
              <a:spcPct val="90000"/>
            </a:lnSpc>
            <a:spcBef>
              <a:spcPct val="0"/>
            </a:spcBef>
            <a:spcAft>
              <a:spcPct val="35000"/>
            </a:spcAft>
          </a:pPr>
          <a:r>
            <a:rPr lang="en-US" sz="3500" kern="1200" dirty="0" smtClean="0"/>
            <a:t>2015</a:t>
          </a:r>
          <a:endParaRPr lang="en-US" sz="3500" kern="1200" dirty="0"/>
        </a:p>
      </dsp:txBody>
      <dsp:txXfrm>
        <a:off x="2826511" y="1892197"/>
        <a:ext cx="8044688" cy="620104"/>
      </dsp:txXfrm>
    </dsp:sp>
    <dsp:sp modelId="{DD5AC0F5-CF84-411C-83F8-08724C06315E}">
      <dsp:nvSpPr>
        <dsp:cNvPr id="0" name=""/>
        <dsp:cNvSpPr/>
      </dsp:nvSpPr>
      <dsp:spPr>
        <a:xfrm>
          <a:off x="0" y="1892197"/>
          <a:ext cx="2826511" cy="620104"/>
        </a:xfrm>
        <a:prstGeom prst="round2SameRect">
          <a:avLst>
            <a:gd name="adj1" fmla="val 16670"/>
            <a:gd name="adj2" fmla="val 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1778000">
            <a:lnSpc>
              <a:spcPct val="90000"/>
            </a:lnSpc>
            <a:spcBef>
              <a:spcPct val="0"/>
            </a:spcBef>
            <a:spcAft>
              <a:spcPct val="35000"/>
            </a:spcAft>
          </a:pPr>
          <a:r>
            <a:rPr lang="en-US" sz="4000" b="1" kern="1200" dirty="0" smtClean="0"/>
            <a:t>Version 12</a:t>
          </a:r>
          <a:endParaRPr lang="en-US" sz="4000" b="1" kern="1200" dirty="0"/>
        </a:p>
      </dsp:txBody>
      <dsp:txXfrm>
        <a:off x="30276" y="1922473"/>
        <a:ext cx="2765959" cy="589828"/>
      </dsp:txXfrm>
    </dsp:sp>
    <dsp:sp modelId="{61D268E2-4348-43F0-AC60-2861D68400F0}">
      <dsp:nvSpPr>
        <dsp:cNvPr id="0" name=""/>
        <dsp:cNvSpPr/>
      </dsp:nvSpPr>
      <dsp:spPr>
        <a:xfrm>
          <a:off x="0" y="2512302"/>
          <a:ext cx="10871200" cy="12403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285750" lvl="1" indent="-285750" algn="l" defTabSz="1955800">
            <a:lnSpc>
              <a:spcPct val="90000"/>
            </a:lnSpc>
            <a:spcBef>
              <a:spcPct val="0"/>
            </a:spcBef>
            <a:spcAft>
              <a:spcPct val="15000"/>
            </a:spcAft>
            <a:buChar char="••"/>
          </a:pPr>
          <a:r>
            <a:rPr lang="en-US" sz="4400" kern="1200" dirty="0" smtClean="0"/>
            <a:t>Upgraded to a higher version</a:t>
          </a:r>
          <a:endParaRPr lang="en-US" sz="4400" kern="1200" dirty="0"/>
        </a:p>
        <a:p>
          <a:pPr marL="285750" lvl="1" indent="-285750" algn="l" defTabSz="1955800">
            <a:lnSpc>
              <a:spcPct val="90000"/>
            </a:lnSpc>
            <a:spcBef>
              <a:spcPct val="0"/>
            </a:spcBef>
            <a:spcAft>
              <a:spcPct val="15000"/>
            </a:spcAft>
            <a:buChar char="••"/>
          </a:pPr>
          <a:r>
            <a:rPr lang="en-US" sz="4400" kern="1200" dirty="0" smtClean="0"/>
            <a:t>12 years</a:t>
          </a:r>
          <a:endParaRPr lang="en-US" sz="4400" kern="1200" dirty="0"/>
        </a:p>
      </dsp:txBody>
      <dsp:txXfrm>
        <a:off x="0" y="2512302"/>
        <a:ext cx="10871200" cy="1240395"/>
      </dsp:txXfrm>
    </dsp:sp>
    <dsp:sp modelId="{B9A329AA-E85B-487C-A521-A12A47770567}">
      <dsp:nvSpPr>
        <dsp:cNvPr id="0" name=""/>
        <dsp:cNvSpPr/>
      </dsp:nvSpPr>
      <dsp:spPr>
        <a:xfrm>
          <a:off x="2826511" y="3783703"/>
          <a:ext cx="8044688" cy="620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6675" tIns="66675" rIns="66675" bIns="66675" numCol="1" spcCol="1270" anchor="b" anchorCtr="0">
          <a:noAutofit/>
        </a:bodyPr>
        <a:lstStyle/>
        <a:p>
          <a:pPr lvl="0" algn="l" defTabSz="1555750">
            <a:lnSpc>
              <a:spcPct val="90000"/>
            </a:lnSpc>
            <a:spcBef>
              <a:spcPct val="0"/>
            </a:spcBef>
            <a:spcAft>
              <a:spcPct val="35000"/>
            </a:spcAft>
          </a:pPr>
          <a:r>
            <a:rPr lang="en-US" sz="3500" kern="1200" dirty="0" smtClean="0"/>
            <a:t>2023</a:t>
          </a:r>
          <a:endParaRPr lang="en-US" sz="3500" kern="1200" dirty="0"/>
        </a:p>
      </dsp:txBody>
      <dsp:txXfrm>
        <a:off x="2826511" y="3783703"/>
        <a:ext cx="8044688" cy="620104"/>
      </dsp:txXfrm>
    </dsp:sp>
    <dsp:sp modelId="{BB9C3246-CD35-41B2-AE43-BD0AF3FD6737}">
      <dsp:nvSpPr>
        <dsp:cNvPr id="0" name=""/>
        <dsp:cNvSpPr/>
      </dsp:nvSpPr>
      <dsp:spPr>
        <a:xfrm>
          <a:off x="0" y="3783703"/>
          <a:ext cx="2826511" cy="620104"/>
        </a:xfrm>
        <a:prstGeom prst="round2SameRect">
          <a:avLst>
            <a:gd name="adj1" fmla="val 16670"/>
            <a:gd name="adj2" fmla="val 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1778000">
            <a:lnSpc>
              <a:spcPct val="90000"/>
            </a:lnSpc>
            <a:spcBef>
              <a:spcPct val="0"/>
            </a:spcBef>
            <a:spcAft>
              <a:spcPct val="35000"/>
            </a:spcAft>
          </a:pPr>
          <a:r>
            <a:rPr lang="en-US" sz="4000" b="1" kern="1200" dirty="0" smtClean="0"/>
            <a:t>Version 22</a:t>
          </a:r>
          <a:endParaRPr lang="en-US" sz="4000" b="1" kern="1200" dirty="0"/>
        </a:p>
      </dsp:txBody>
      <dsp:txXfrm>
        <a:off x="30276" y="3813979"/>
        <a:ext cx="2765959" cy="589828"/>
      </dsp:txXfrm>
    </dsp:sp>
    <dsp:sp modelId="{A7C33888-19FD-463D-94F4-26DB90D47CB6}">
      <dsp:nvSpPr>
        <dsp:cNvPr id="0" name=""/>
        <dsp:cNvSpPr/>
      </dsp:nvSpPr>
      <dsp:spPr>
        <a:xfrm>
          <a:off x="0" y="4403808"/>
          <a:ext cx="10871200" cy="12403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285750" lvl="1" indent="-285750" algn="l" defTabSz="1778000">
            <a:lnSpc>
              <a:spcPct val="90000"/>
            </a:lnSpc>
            <a:spcBef>
              <a:spcPct val="0"/>
            </a:spcBef>
            <a:spcAft>
              <a:spcPct val="15000"/>
            </a:spcAft>
            <a:buChar char="••"/>
          </a:pPr>
          <a:r>
            <a:rPr lang="en-US" sz="4000" kern="1200" dirty="0" smtClean="0"/>
            <a:t>Upgrade to Version 22</a:t>
          </a:r>
          <a:endParaRPr lang="en-US" sz="4000" kern="1200" dirty="0"/>
        </a:p>
        <a:p>
          <a:pPr marL="285750" lvl="1" indent="-285750" algn="l" defTabSz="1778000">
            <a:lnSpc>
              <a:spcPct val="90000"/>
            </a:lnSpc>
            <a:spcBef>
              <a:spcPct val="0"/>
            </a:spcBef>
            <a:spcAft>
              <a:spcPct val="15000"/>
            </a:spcAft>
            <a:buChar char="••"/>
          </a:pPr>
          <a:r>
            <a:rPr lang="en-US" sz="4000" kern="1200" dirty="0" smtClean="0"/>
            <a:t>8 years</a:t>
          </a:r>
          <a:endParaRPr lang="en-US" sz="4000" kern="1200" dirty="0"/>
        </a:p>
        <a:p>
          <a:pPr marL="228600" lvl="1" indent="-228600" algn="l" defTabSz="1200150">
            <a:lnSpc>
              <a:spcPct val="90000"/>
            </a:lnSpc>
            <a:spcBef>
              <a:spcPct val="0"/>
            </a:spcBef>
            <a:spcAft>
              <a:spcPct val="15000"/>
            </a:spcAft>
            <a:buChar char="••"/>
          </a:pPr>
          <a:endParaRPr lang="en-US" sz="2700" kern="1200" dirty="0"/>
        </a:p>
      </dsp:txBody>
      <dsp:txXfrm>
        <a:off x="0" y="4403808"/>
        <a:ext cx="10871200" cy="124039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F61AEF-A79E-415B-BA5F-7CF7F8334E35}">
      <dsp:nvSpPr>
        <dsp:cNvPr id="0" name=""/>
        <dsp:cNvSpPr/>
      </dsp:nvSpPr>
      <dsp:spPr>
        <a:xfrm rot="5400000">
          <a:off x="-216282" y="221841"/>
          <a:ext cx="1441885" cy="1009319"/>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1955800">
            <a:lnSpc>
              <a:spcPct val="90000"/>
            </a:lnSpc>
            <a:spcBef>
              <a:spcPct val="0"/>
            </a:spcBef>
            <a:spcAft>
              <a:spcPct val="35000"/>
            </a:spcAft>
          </a:pPr>
          <a:r>
            <a:rPr lang="en-US" sz="4400" kern="1200" dirty="0">
              <a:latin typeface="Berlin Sans FB" panose="020E0602020502020306" pitchFamily="34" charset="0"/>
              <a:ea typeface="HP Simplified Jpan Light" panose="020B0300000000000000" pitchFamily="34" charset="-128"/>
            </a:rPr>
            <a:t>✓</a:t>
          </a:r>
          <a:endParaRPr lang="en-US" sz="4400" kern="1200" dirty="0">
            <a:latin typeface="Berlin Sans FB" panose="020E0602020502020306" pitchFamily="34" charset="0"/>
          </a:endParaRPr>
        </a:p>
      </dsp:txBody>
      <dsp:txXfrm rot="-5400000">
        <a:off x="2" y="510218"/>
        <a:ext cx="1009319" cy="432566"/>
      </dsp:txXfrm>
    </dsp:sp>
    <dsp:sp modelId="{CA14BEDA-8EE0-4A04-B99C-DF2D830E7137}">
      <dsp:nvSpPr>
        <dsp:cNvPr id="0" name=""/>
        <dsp:cNvSpPr/>
      </dsp:nvSpPr>
      <dsp:spPr>
        <a:xfrm rot="5400000">
          <a:off x="5319000" y="-4304122"/>
          <a:ext cx="937718" cy="9557080"/>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70256" tIns="24130" rIns="24130" bIns="24130" numCol="1" spcCol="1270" anchor="ctr" anchorCtr="0">
          <a:noAutofit/>
        </a:bodyPr>
        <a:lstStyle/>
        <a:p>
          <a:pPr marL="285750" lvl="1" indent="-285750" algn="l" defTabSz="1689100">
            <a:lnSpc>
              <a:spcPct val="90000"/>
            </a:lnSpc>
            <a:spcBef>
              <a:spcPct val="0"/>
            </a:spcBef>
            <a:spcAft>
              <a:spcPct val="15000"/>
            </a:spcAft>
            <a:buChar char="••"/>
          </a:pPr>
          <a:r>
            <a:rPr lang="en-US" sz="3800" kern="1200" dirty="0">
              <a:latin typeface="Times New Roman" panose="02020603050405020304" pitchFamily="18" charset="0"/>
              <a:cs typeface="Times New Roman" panose="02020603050405020304" pitchFamily="18" charset="0"/>
            </a:rPr>
            <a:t>Installed Version 22 Training &amp; Development </a:t>
          </a:r>
          <a:endParaRPr lang="en-US" sz="3800" kern="1200" dirty="0"/>
        </a:p>
      </dsp:txBody>
      <dsp:txXfrm rot="-5400000">
        <a:off x="1009319" y="51335"/>
        <a:ext cx="9511304" cy="846166"/>
      </dsp:txXfrm>
    </dsp:sp>
    <dsp:sp modelId="{6FAD2963-7ECF-4E27-9BF7-EC2A5DA43EE1}">
      <dsp:nvSpPr>
        <dsp:cNvPr id="0" name=""/>
        <dsp:cNvSpPr/>
      </dsp:nvSpPr>
      <dsp:spPr>
        <a:xfrm rot="5400000">
          <a:off x="-216282" y="1519224"/>
          <a:ext cx="1441885" cy="1009319"/>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1955800">
            <a:lnSpc>
              <a:spcPct val="90000"/>
            </a:lnSpc>
            <a:spcBef>
              <a:spcPct val="0"/>
            </a:spcBef>
            <a:spcAft>
              <a:spcPct val="35000"/>
            </a:spcAft>
          </a:pPr>
          <a:r>
            <a:rPr lang="en-US" sz="4400" kern="1200" dirty="0">
              <a:latin typeface="Berlin Sans FB" panose="020E0602020502020306" pitchFamily="34" charset="0"/>
              <a:ea typeface="HP Simplified Jpan Light" panose="020B0300000000000000" pitchFamily="34" charset="-128"/>
            </a:rPr>
            <a:t>✓</a:t>
          </a:r>
          <a:endParaRPr lang="en-US" sz="4400" kern="1200" dirty="0"/>
        </a:p>
      </dsp:txBody>
      <dsp:txXfrm rot="-5400000">
        <a:off x="2" y="1807601"/>
        <a:ext cx="1009319" cy="432566"/>
      </dsp:txXfrm>
    </dsp:sp>
    <dsp:sp modelId="{3647AA3B-6271-4CEC-8E14-986D3B7093C3}">
      <dsp:nvSpPr>
        <dsp:cNvPr id="0" name=""/>
        <dsp:cNvSpPr/>
      </dsp:nvSpPr>
      <dsp:spPr>
        <a:xfrm rot="5400000">
          <a:off x="5319247" y="-3006985"/>
          <a:ext cx="937225" cy="9557080"/>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70256" tIns="24130" rIns="24130" bIns="24130" numCol="1" spcCol="1270" anchor="ctr" anchorCtr="0">
          <a:noAutofit/>
        </a:bodyPr>
        <a:lstStyle/>
        <a:p>
          <a:pPr marL="285750" lvl="1" indent="-285750" algn="l" defTabSz="1689100">
            <a:lnSpc>
              <a:spcPct val="90000"/>
            </a:lnSpc>
            <a:spcBef>
              <a:spcPct val="0"/>
            </a:spcBef>
            <a:spcAft>
              <a:spcPct val="15000"/>
            </a:spcAft>
            <a:buChar char="••"/>
          </a:pPr>
          <a:r>
            <a:rPr lang="en-US" sz="3800" kern="1200" dirty="0">
              <a:latin typeface="Times New Roman" panose="02020603050405020304" pitchFamily="18" charset="0"/>
              <a:cs typeface="Times New Roman" panose="02020603050405020304" pitchFamily="18" charset="0"/>
            </a:rPr>
            <a:t>Data Cleansing.</a:t>
          </a:r>
          <a:endParaRPr lang="en-US" sz="3800" kern="1200" dirty="0"/>
        </a:p>
      </dsp:txBody>
      <dsp:txXfrm rot="-5400000">
        <a:off x="1009320" y="1348694"/>
        <a:ext cx="9511328" cy="845721"/>
      </dsp:txXfrm>
    </dsp:sp>
    <dsp:sp modelId="{0D1D01FE-29AC-4794-A6B0-B7D6032AF197}">
      <dsp:nvSpPr>
        <dsp:cNvPr id="0" name=""/>
        <dsp:cNvSpPr/>
      </dsp:nvSpPr>
      <dsp:spPr>
        <a:xfrm rot="5400000">
          <a:off x="-216282" y="2816606"/>
          <a:ext cx="1441885" cy="1009319"/>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1955800">
            <a:lnSpc>
              <a:spcPct val="90000"/>
            </a:lnSpc>
            <a:spcBef>
              <a:spcPct val="0"/>
            </a:spcBef>
            <a:spcAft>
              <a:spcPct val="35000"/>
            </a:spcAft>
          </a:pPr>
          <a:r>
            <a:rPr lang="en-US" sz="4400" kern="1200" dirty="0">
              <a:latin typeface="Berlin Sans FB" panose="020E0602020502020306" pitchFamily="34" charset="0"/>
              <a:ea typeface="HP Simplified Jpan Light" panose="020B0300000000000000" pitchFamily="34" charset="-128"/>
            </a:rPr>
            <a:t>✓</a:t>
          </a:r>
          <a:endParaRPr lang="en-US" sz="4400" kern="1200" dirty="0"/>
        </a:p>
      </dsp:txBody>
      <dsp:txXfrm rot="-5400000">
        <a:off x="2" y="3104983"/>
        <a:ext cx="1009319" cy="432566"/>
      </dsp:txXfrm>
    </dsp:sp>
    <dsp:sp modelId="{96E9EBD6-2451-4781-B4FD-01903975B48D}">
      <dsp:nvSpPr>
        <dsp:cNvPr id="0" name=""/>
        <dsp:cNvSpPr/>
      </dsp:nvSpPr>
      <dsp:spPr>
        <a:xfrm rot="5400000">
          <a:off x="5319247" y="-1709603"/>
          <a:ext cx="937225" cy="9557080"/>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70256" tIns="24130" rIns="24130" bIns="24130" numCol="1" spcCol="1270" anchor="ctr" anchorCtr="0">
          <a:noAutofit/>
        </a:bodyPr>
        <a:lstStyle/>
        <a:p>
          <a:pPr marL="285750" lvl="1" indent="-285750" algn="l" defTabSz="1689100">
            <a:lnSpc>
              <a:spcPct val="90000"/>
            </a:lnSpc>
            <a:spcBef>
              <a:spcPct val="0"/>
            </a:spcBef>
            <a:spcAft>
              <a:spcPct val="15000"/>
            </a:spcAft>
            <a:buChar char="••"/>
          </a:pPr>
          <a:r>
            <a:rPr lang="en-US" sz="3800" kern="1200" dirty="0">
              <a:latin typeface="Times New Roman" panose="02020603050405020304" pitchFamily="18" charset="0"/>
              <a:cs typeface="Times New Roman" panose="02020603050405020304" pitchFamily="18" charset="0"/>
            </a:rPr>
            <a:t>All development work - Technical work.	</a:t>
          </a:r>
          <a:endParaRPr lang="en-US" sz="3800" kern="1200" dirty="0"/>
        </a:p>
      </dsp:txBody>
      <dsp:txXfrm rot="-5400000">
        <a:off x="1009320" y="2646076"/>
        <a:ext cx="9511328" cy="845721"/>
      </dsp:txXfrm>
    </dsp:sp>
    <dsp:sp modelId="{5AA3F152-C6D4-43EB-B75D-61842BECCE94}">
      <dsp:nvSpPr>
        <dsp:cNvPr id="0" name=""/>
        <dsp:cNvSpPr/>
      </dsp:nvSpPr>
      <dsp:spPr>
        <a:xfrm rot="5400000">
          <a:off x="-216282" y="4113989"/>
          <a:ext cx="1441885" cy="1009319"/>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1955800">
            <a:lnSpc>
              <a:spcPct val="90000"/>
            </a:lnSpc>
            <a:spcBef>
              <a:spcPct val="0"/>
            </a:spcBef>
            <a:spcAft>
              <a:spcPct val="35000"/>
            </a:spcAft>
          </a:pPr>
          <a:r>
            <a:rPr lang="en-US" sz="4400" kern="1200" dirty="0">
              <a:latin typeface="Berlin Sans FB" panose="020E0602020502020306" pitchFamily="34" charset="0"/>
              <a:ea typeface="HP Simplified Jpan Light" panose="020B0300000000000000" pitchFamily="34" charset="-128"/>
            </a:rPr>
            <a:t>✓</a:t>
          </a:r>
          <a:endParaRPr lang="en-US" sz="4400" kern="1200" dirty="0"/>
        </a:p>
      </dsp:txBody>
      <dsp:txXfrm rot="-5400000">
        <a:off x="2" y="4402366"/>
        <a:ext cx="1009319" cy="432566"/>
      </dsp:txXfrm>
    </dsp:sp>
    <dsp:sp modelId="{1A2EAD84-BD54-4FE4-90CB-0E72C99346AB}">
      <dsp:nvSpPr>
        <dsp:cNvPr id="0" name=""/>
        <dsp:cNvSpPr/>
      </dsp:nvSpPr>
      <dsp:spPr>
        <a:xfrm rot="5400000">
          <a:off x="5319247" y="-412220"/>
          <a:ext cx="937225" cy="9557080"/>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70256" tIns="24130" rIns="24130" bIns="24130" numCol="1" spcCol="1270" anchor="ctr" anchorCtr="0">
          <a:noAutofit/>
        </a:bodyPr>
        <a:lstStyle/>
        <a:p>
          <a:pPr marL="285750" lvl="1" indent="-285750" algn="l" defTabSz="1689100">
            <a:lnSpc>
              <a:spcPct val="90000"/>
            </a:lnSpc>
            <a:spcBef>
              <a:spcPct val="0"/>
            </a:spcBef>
            <a:spcAft>
              <a:spcPct val="15000"/>
            </a:spcAft>
            <a:buChar char="••"/>
          </a:pPr>
          <a:r>
            <a:rPr lang="en-US" sz="3800" kern="1200" dirty="0"/>
            <a:t> </a:t>
          </a:r>
          <a:r>
            <a:rPr lang="en-US" sz="3800" kern="1200" dirty="0">
              <a:latin typeface="Times New Roman" panose="02020603050405020304" pitchFamily="18" charset="0"/>
              <a:cs typeface="Times New Roman" panose="02020603050405020304" pitchFamily="18" charset="0"/>
            </a:rPr>
            <a:t>Training (End-users, ToT)</a:t>
          </a:r>
          <a:endParaRPr lang="en-US" sz="3800" kern="1200" dirty="0"/>
        </a:p>
      </dsp:txBody>
      <dsp:txXfrm rot="-5400000">
        <a:off x="1009320" y="3943459"/>
        <a:ext cx="9511328" cy="84572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BD141C-44C7-42EA-A194-ED2CBE8641C1}">
      <dsp:nvSpPr>
        <dsp:cNvPr id="0" name=""/>
        <dsp:cNvSpPr/>
      </dsp:nvSpPr>
      <dsp:spPr>
        <a:xfrm>
          <a:off x="0" y="0"/>
          <a:ext cx="9623298" cy="5562600"/>
        </a:xfrm>
        <a:prstGeom prst="swooshArrow">
          <a:avLst>
            <a:gd name="adj1" fmla="val 25000"/>
            <a:gd name="adj2" fmla="val 25000"/>
          </a:avLst>
        </a:prstGeom>
        <a:solidFill>
          <a:schemeClr val="accent1">
            <a:tint val="40000"/>
            <a:hueOff val="0"/>
            <a:satOff val="0"/>
            <a:lumOff val="0"/>
            <a:alphaOff val="0"/>
          </a:schemeClr>
        </a:solidFill>
        <a:ln>
          <a:noFill/>
        </a:ln>
        <a:effectLst>
          <a:outerShdw blurRad="38100" dist="25400" dir="5400000" algn="t" rotWithShape="0">
            <a:srgbClr val="000000">
              <a:alpha val="50000"/>
            </a:srgbClr>
          </a:outerShdw>
        </a:effectLst>
      </dsp:spPr>
      <dsp:style>
        <a:lnRef idx="0">
          <a:scrgbClr r="0" g="0" b="0"/>
        </a:lnRef>
        <a:fillRef idx="1">
          <a:scrgbClr r="0" g="0" b="0"/>
        </a:fillRef>
        <a:effectRef idx="2">
          <a:scrgbClr r="0" g="0" b="0"/>
        </a:effectRef>
        <a:fontRef idx="minor"/>
      </dsp:style>
    </dsp:sp>
    <dsp:sp modelId="{D43599AB-3555-48A4-9B95-82870E6399C1}">
      <dsp:nvSpPr>
        <dsp:cNvPr id="0" name=""/>
        <dsp:cNvSpPr/>
      </dsp:nvSpPr>
      <dsp:spPr>
        <a:xfrm>
          <a:off x="2930153" y="2758675"/>
          <a:ext cx="311505" cy="311505"/>
        </a:xfrm>
        <a:prstGeom prst="ellipse">
          <a:avLst/>
        </a:prstGeom>
        <a:blipFill rotWithShape="0">
          <a:blip xmlns:r="http://schemas.openxmlformats.org/officeDocument/2006/relationships" r:embed="rId1">
            <a:duotone>
              <a:schemeClr val="accent1">
                <a:hueOff val="0"/>
                <a:satOff val="0"/>
                <a:lumOff val="0"/>
                <a:alphaOff val="0"/>
                <a:shade val="22000"/>
                <a:satMod val="160000"/>
              </a:schemeClr>
              <a:schemeClr val="accent1">
                <a:hueOff val="0"/>
                <a:satOff val="0"/>
                <a:lumOff val="0"/>
                <a:alphaOff val="0"/>
                <a:shade val="45000"/>
                <a:satMod val="100000"/>
              </a:schemeClr>
            </a:duotone>
          </a:blip>
          <a:tile tx="0" ty="0" sx="65000" sy="65000" flip="none" algn="ctr"/>
        </a:blipFill>
        <a:ln>
          <a:noFill/>
        </a:ln>
        <a:effectLst>
          <a:outerShdw blurRad="38100" dist="25400" dir="5400000" algn="t" rotWithShape="0">
            <a:srgbClr val="000000">
              <a:alpha val="50000"/>
            </a:srgbClr>
          </a:outerShdw>
        </a:effectLst>
      </dsp:spPr>
      <dsp:style>
        <a:lnRef idx="0">
          <a:scrgbClr r="0" g="0" b="0"/>
        </a:lnRef>
        <a:fillRef idx="3">
          <a:scrgbClr r="0" g="0" b="0"/>
        </a:fillRef>
        <a:effectRef idx="2">
          <a:scrgbClr r="0" g="0" b="0"/>
        </a:effectRef>
        <a:fontRef idx="minor">
          <a:schemeClr val="lt1"/>
        </a:fontRef>
      </dsp:style>
    </dsp:sp>
    <dsp:sp modelId="{0278D1E9-BFB1-4E4C-8FEC-FDD8B822F5BC}">
      <dsp:nvSpPr>
        <dsp:cNvPr id="0" name=""/>
        <dsp:cNvSpPr/>
      </dsp:nvSpPr>
      <dsp:spPr>
        <a:xfrm>
          <a:off x="1994473" y="3631870"/>
          <a:ext cx="5075416" cy="14862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5060" tIns="0" rIns="0" bIns="0" numCol="1" spcCol="1270" anchor="t" anchorCtr="0">
          <a:noAutofit/>
        </a:bodyPr>
        <a:lstStyle/>
        <a:p>
          <a:pPr lvl="0" algn="l" defTabSz="1155700">
            <a:lnSpc>
              <a:spcPct val="90000"/>
            </a:lnSpc>
            <a:spcBef>
              <a:spcPct val="0"/>
            </a:spcBef>
            <a:spcAft>
              <a:spcPct val="35000"/>
            </a:spcAft>
          </a:pPr>
          <a:r>
            <a:rPr lang="en-US" sz="2600" kern="1200" dirty="0">
              <a:latin typeface="Times New Roman" panose="02020603050405020304" pitchFamily="18" charset="0"/>
              <a:cs typeface="Times New Roman" panose="02020603050405020304" pitchFamily="18" charset="0"/>
            </a:rPr>
            <a:t>After completion of Data Cleansing and general configuration, cleansed data is deployed to DPM’s development environment.</a:t>
          </a:r>
          <a:endParaRPr lang="en-US" sz="2600" kern="1200" dirty="0"/>
        </a:p>
      </dsp:txBody>
      <dsp:txXfrm>
        <a:off x="1994473" y="3631870"/>
        <a:ext cx="5075416" cy="1486229"/>
      </dsp:txXfrm>
    </dsp:sp>
    <dsp:sp modelId="{8FC3E3CA-6CF4-4A25-81CA-A29E08065997}">
      <dsp:nvSpPr>
        <dsp:cNvPr id="0" name=""/>
        <dsp:cNvSpPr/>
      </dsp:nvSpPr>
      <dsp:spPr>
        <a:xfrm>
          <a:off x="5800454" y="1613154"/>
          <a:ext cx="534009" cy="534009"/>
        </a:xfrm>
        <a:prstGeom prst="ellipse">
          <a:avLst/>
        </a:prstGeom>
        <a:blipFill rotWithShape="0">
          <a:blip xmlns:r="http://schemas.openxmlformats.org/officeDocument/2006/relationships" r:embed="rId1">
            <a:duotone>
              <a:schemeClr val="accent1">
                <a:hueOff val="0"/>
                <a:satOff val="0"/>
                <a:lumOff val="0"/>
                <a:alphaOff val="0"/>
                <a:shade val="22000"/>
                <a:satMod val="160000"/>
              </a:schemeClr>
              <a:schemeClr val="accent1">
                <a:hueOff val="0"/>
                <a:satOff val="0"/>
                <a:lumOff val="0"/>
                <a:alphaOff val="0"/>
                <a:shade val="45000"/>
                <a:satMod val="100000"/>
              </a:schemeClr>
            </a:duotone>
          </a:blip>
          <a:tile tx="0" ty="0" sx="65000" sy="65000" flip="none" algn="ctr"/>
        </a:blipFill>
        <a:ln>
          <a:noFill/>
        </a:ln>
        <a:effectLst>
          <a:outerShdw blurRad="38100" dist="25400" dir="5400000" algn="t" rotWithShape="0">
            <a:srgbClr val="000000">
              <a:alpha val="50000"/>
            </a:srgbClr>
          </a:outerShdw>
        </a:effectLst>
      </dsp:spPr>
      <dsp:style>
        <a:lnRef idx="0">
          <a:scrgbClr r="0" g="0" b="0"/>
        </a:lnRef>
        <a:fillRef idx="3">
          <a:scrgbClr r="0" g="0" b="0"/>
        </a:fillRef>
        <a:effectRef idx="2">
          <a:scrgbClr r="0" g="0" b="0"/>
        </a:effectRef>
        <a:fontRef idx="minor">
          <a:schemeClr val="lt1"/>
        </a:fontRef>
      </dsp:style>
    </dsp:sp>
    <dsp:sp modelId="{B08BBD9C-1C68-4609-B88D-E74C1F115E5C}">
      <dsp:nvSpPr>
        <dsp:cNvPr id="0" name=""/>
        <dsp:cNvSpPr/>
      </dsp:nvSpPr>
      <dsp:spPr>
        <a:xfrm>
          <a:off x="5319965" y="2422748"/>
          <a:ext cx="5386134" cy="9646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2961" tIns="0" rIns="0" bIns="0" numCol="1" spcCol="1270" anchor="t" anchorCtr="0">
          <a:noAutofit/>
        </a:bodyPr>
        <a:lstStyle/>
        <a:p>
          <a:pPr lvl="0" algn="l" defTabSz="1244600">
            <a:lnSpc>
              <a:spcPct val="90000"/>
            </a:lnSpc>
            <a:spcBef>
              <a:spcPct val="0"/>
            </a:spcBef>
            <a:spcAft>
              <a:spcPct val="35000"/>
            </a:spcAft>
          </a:pPr>
          <a:r>
            <a:rPr lang="en-US" sz="2800" kern="1200" dirty="0">
              <a:latin typeface="Times New Roman" panose="02020603050405020304" pitchFamily="18" charset="0"/>
              <a:cs typeface="Times New Roman" panose="02020603050405020304" pitchFamily="18" charset="0"/>
            </a:rPr>
            <a:t>Cleansed data is then given to DoF to deploy on Production.</a:t>
          </a:r>
          <a:endParaRPr lang="en-US" sz="2800" kern="1200" dirty="0"/>
        </a:p>
      </dsp:txBody>
      <dsp:txXfrm>
        <a:off x="5319965" y="2422748"/>
        <a:ext cx="5386134" cy="96468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E2E644-FED3-47EC-A588-C49D907ABAC0}">
      <dsp:nvSpPr>
        <dsp:cNvPr id="0" name=""/>
        <dsp:cNvSpPr/>
      </dsp:nvSpPr>
      <dsp:spPr>
        <a:xfrm>
          <a:off x="277" y="2299135"/>
          <a:ext cx="2327100" cy="898260"/>
        </a:xfrm>
        <a:prstGeom prst="chevron">
          <a:avLst>
            <a:gd name="adj" fmla="val 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FB4F7F2-808F-4241-9E9A-7066C3601BB7}">
      <dsp:nvSpPr>
        <dsp:cNvPr id="0" name=""/>
        <dsp:cNvSpPr/>
      </dsp:nvSpPr>
      <dsp:spPr>
        <a:xfrm>
          <a:off x="620837" y="2523700"/>
          <a:ext cx="1965106" cy="89826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en-US" sz="2200" b="1" kern="1200" dirty="0" err="1" smtClean="0"/>
            <a:t>Mobilisation</a:t>
          </a:r>
          <a:endParaRPr lang="en-US" sz="2200" b="1" kern="1200" dirty="0"/>
        </a:p>
      </dsp:txBody>
      <dsp:txXfrm>
        <a:off x="647146" y="2550009"/>
        <a:ext cx="1912488" cy="845642"/>
      </dsp:txXfrm>
    </dsp:sp>
    <dsp:sp modelId="{898251FF-2E2F-4891-97B3-DC0654706C35}">
      <dsp:nvSpPr>
        <dsp:cNvPr id="0" name=""/>
        <dsp:cNvSpPr/>
      </dsp:nvSpPr>
      <dsp:spPr>
        <a:xfrm>
          <a:off x="2658343" y="2299135"/>
          <a:ext cx="2327100" cy="898260"/>
        </a:xfrm>
        <a:prstGeom prst="chevron">
          <a:avLst>
            <a:gd name="adj" fmla="val 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CCA440E-0130-4623-87FD-B7B7A8D49460}">
      <dsp:nvSpPr>
        <dsp:cNvPr id="0" name=""/>
        <dsp:cNvSpPr/>
      </dsp:nvSpPr>
      <dsp:spPr>
        <a:xfrm>
          <a:off x="3278903" y="2523700"/>
          <a:ext cx="1965106" cy="89826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b="1" kern="1200" dirty="0" smtClean="0"/>
            <a:t>Installation</a:t>
          </a:r>
          <a:endParaRPr lang="en-US" sz="2400" b="1" kern="1200" dirty="0"/>
        </a:p>
      </dsp:txBody>
      <dsp:txXfrm>
        <a:off x="3305212" y="2550009"/>
        <a:ext cx="1912488" cy="845642"/>
      </dsp:txXfrm>
    </dsp:sp>
    <dsp:sp modelId="{320A3A6B-864D-403C-8999-E3B97115391E}">
      <dsp:nvSpPr>
        <dsp:cNvPr id="0" name=""/>
        <dsp:cNvSpPr/>
      </dsp:nvSpPr>
      <dsp:spPr>
        <a:xfrm>
          <a:off x="5316409" y="2299135"/>
          <a:ext cx="2327100" cy="898260"/>
        </a:xfrm>
        <a:prstGeom prst="chevron">
          <a:avLst>
            <a:gd name="adj" fmla="val 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5A7A148-27FF-4FFD-B1F0-A961B07EA902}">
      <dsp:nvSpPr>
        <dsp:cNvPr id="0" name=""/>
        <dsp:cNvSpPr/>
      </dsp:nvSpPr>
      <dsp:spPr>
        <a:xfrm>
          <a:off x="5701372" y="2523700"/>
          <a:ext cx="2436300" cy="89826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b="1" kern="1200" dirty="0" smtClean="0"/>
            <a:t>Configuration</a:t>
          </a:r>
          <a:endParaRPr lang="en-US" sz="2400" b="1" kern="1200" dirty="0"/>
        </a:p>
      </dsp:txBody>
      <dsp:txXfrm>
        <a:off x="5727681" y="2550009"/>
        <a:ext cx="2383682" cy="845642"/>
      </dsp:txXfrm>
    </dsp:sp>
    <dsp:sp modelId="{70D39D69-2424-4C24-99CF-EC2BBF6A8844}">
      <dsp:nvSpPr>
        <dsp:cNvPr id="0" name=""/>
        <dsp:cNvSpPr/>
      </dsp:nvSpPr>
      <dsp:spPr>
        <a:xfrm>
          <a:off x="8210071" y="2299135"/>
          <a:ext cx="2327100" cy="898260"/>
        </a:xfrm>
        <a:prstGeom prst="chevron">
          <a:avLst>
            <a:gd name="adj" fmla="val 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A792768-0606-4208-A127-AFE860E54026}">
      <dsp:nvSpPr>
        <dsp:cNvPr id="0" name=""/>
        <dsp:cNvSpPr/>
      </dsp:nvSpPr>
      <dsp:spPr>
        <a:xfrm>
          <a:off x="8830631" y="2523700"/>
          <a:ext cx="1965106" cy="89826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b="1" kern="1200" dirty="0" smtClean="0"/>
            <a:t>Training</a:t>
          </a:r>
          <a:endParaRPr lang="en-US" sz="2400" b="1" kern="1200" dirty="0"/>
        </a:p>
      </dsp:txBody>
      <dsp:txXfrm>
        <a:off x="8856940" y="2550009"/>
        <a:ext cx="1912488" cy="84564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B2F937-FCC6-44EE-90BC-C825863C2E46}">
      <dsp:nvSpPr>
        <dsp:cNvPr id="0" name=""/>
        <dsp:cNvSpPr/>
      </dsp:nvSpPr>
      <dsp:spPr>
        <a:xfrm>
          <a:off x="0" y="3154"/>
          <a:ext cx="1062215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B9EA07C-A624-42C3-BC17-DD44EDC8AB72}">
      <dsp:nvSpPr>
        <dsp:cNvPr id="0" name=""/>
        <dsp:cNvSpPr/>
      </dsp:nvSpPr>
      <dsp:spPr>
        <a:xfrm>
          <a:off x="0" y="3154"/>
          <a:ext cx="2124431" cy="64539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2880" tIns="182880" rIns="182880" bIns="182880" numCol="1" spcCol="1270" anchor="t" anchorCtr="0">
          <a:noAutofit/>
        </a:bodyPr>
        <a:lstStyle/>
        <a:p>
          <a:pPr lvl="0" algn="l" defTabSz="2133600">
            <a:lnSpc>
              <a:spcPct val="90000"/>
            </a:lnSpc>
            <a:spcBef>
              <a:spcPct val="0"/>
            </a:spcBef>
            <a:spcAft>
              <a:spcPct val="35000"/>
            </a:spcAft>
          </a:pPr>
          <a:r>
            <a:rPr lang="en-US" sz="4800" kern="1200" dirty="0"/>
            <a:t>Contact Details:</a:t>
          </a:r>
        </a:p>
      </dsp:txBody>
      <dsp:txXfrm>
        <a:off x="0" y="3154"/>
        <a:ext cx="2124431" cy="6453964"/>
      </dsp:txXfrm>
    </dsp:sp>
    <dsp:sp modelId="{3E56A3BE-8AF3-4B1F-94A4-4DA4A3A9E94B}">
      <dsp:nvSpPr>
        <dsp:cNvPr id="0" name=""/>
        <dsp:cNvSpPr/>
      </dsp:nvSpPr>
      <dsp:spPr>
        <a:xfrm>
          <a:off x="2283763" y="103997"/>
          <a:ext cx="8338391" cy="20168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a:lnSpc>
              <a:spcPct val="90000"/>
            </a:lnSpc>
            <a:spcBef>
              <a:spcPct val="0"/>
            </a:spcBef>
            <a:spcAft>
              <a:spcPct val="35000"/>
            </a:spcAft>
          </a:pPr>
          <a:r>
            <a:rPr lang="en-US" sz="2800" b="1" kern="1200" dirty="0"/>
            <a:t>Denyse Ealedona</a:t>
          </a:r>
        </a:p>
        <a:p>
          <a:pPr lvl="0" algn="l" defTabSz="1244600">
            <a:lnSpc>
              <a:spcPct val="90000"/>
            </a:lnSpc>
            <a:spcBef>
              <a:spcPct val="0"/>
            </a:spcBef>
            <a:spcAft>
              <a:spcPct val="35000"/>
            </a:spcAft>
          </a:pPr>
          <a:r>
            <a:rPr lang="en-US" sz="2800" kern="1200" dirty="0"/>
            <a:t>Acting Executive Manager - MIS Division</a:t>
          </a:r>
        </a:p>
        <a:p>
          <a:pPr lvl="0" algn="l" defTabSz="1244600">
            <a:lnSpc>
              <a:spcPct val="90000"/>
            </a:lnSpc>
            <a:spcBef>
              <a:spcPct val="0"/>
            </a:spcBef>
            <a:spcAft>
              <a:spcPct val="35000"/>
            </a:spcAft>
          </a:pPr>
          <a:r>
            <a:rPr lang="en-US" sz="2800" kern="1200" dirty="0">
              <a:hlinkClick xmlns:r="http://schemas.openxmlformats.org/officeDocument/2006/relationships" r:id="rId1"/>
            </a:rPr>
            <a:t>dealedona@dpm.gov.pg</a:t>
          </a:r>
          <a:endParaRPr lang="en-US" sz="2800" kern="1200"/>
        </a:p>
        <a:p>
          <a:pPr lvl="0" algn="l" defTabSz="1244600">
            <a:lnSpc>
              <a:spcPct val="90000"/>
            </a:lnSpc>
            <a:spcBef>
              <a:spcPct val="0"/>
            </a:spcBef>
            <a:spcAft>
              <a:spcPct val="35000"/>
            </a:spcAft>
          </a:pPr>
          <a:r>
            <a:rPr lang="en-US" sz="2800" kern="1200" dirty="0"/>
            <a:t>327 6391</a:t>
          </a:r>
        </a:p>
        <a:p>
          <a:pPr lvl="0" algn="l" defTabSz="1244600">
            <a:lnSpc>
              <a:spcPct val="90000"/>
            </a:lnSpc>
            <a:spcBef>
              <a:spcPct val="0"/>
            </a:spcBef>
            <a:spcAft>
              <a:spcPct val="35000"/>
            </a:spcAft>
          </a:pPr>
          <a:endParaRPr lang="en-US" sz="2000" kern="1200" dirty="0"/>
        </a:p>
      </dsp:txBody>
      <dsp:txXfrm>
        <a:off x="2283763" y="103997"/>
        <a:ext cx="8338391" cy="2016863"/>
      </dsp:txXfrm>
    </dsp:sp>
    <dsp:sp modelId="{3AAB6826-02A0-4C02-B2C1-6566257B0F35}">
      <dsp:nvSpPr>
        <dsp:cNvPr id="0" name=""/>
        <dsp:cNvSpPr/>
      </dsp:nvSpPr>
      <dsp:spPr>
        <a:xfrm>
          <a:off x="2124431" y="2120861"/>
          <a:ext cx="849772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8AA03A5-8276-414B-AB5D-F9CCA87846F7}">
      <dsp:nvSpPr>
        <dsp:cNvPr id="0" name=""/>
        <dsp:cNvSpPr/>
      </dsp:nvSpPr>
      <dsp:spPr>
        <a:xfrm>
          <a:off x="2283763" y="2221704"/>
          <a:ext cx="8338391" cy="20168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a:lnSpc>
              <a:spcPct val="90000"/>
            </a:lnSpc>
            <a:spcBef>
              <a:spcPct val="0"/>
            </a:spcBef>
            <a:spcAft>
              <a:spcPct val="35000"/>
            </a:spcAft>
          </a:pPr>
          <a:r>
            <a:rPr lang="en-US" sz="2800" b="1" kern="1200" dirty="0"/>
            <a:t>Betty Eria</a:t>
          </a:r>
        </a:p>
        <a:p>
          <a:pPr lvl="0" algn="l" defTabSz="1244600">
            <a:lnSpc>
              <a:spcPct val="90000"/>
            </a:lnSpc>
            <a:spcBef>
              <a:spcPct val="0"/>
            </a:spcBef>
            <a:spcAft>
              <a:spcPct val="35000"/>
            </a:spcAft>
          </a:pPr>
          <a:r>
            <a:rPr lang="en-US" sz="2800" kern="1200" dirty="0"/>
            <a:t>Manager - HRMIS</a:t>
          </a:r>
        </a:p>
        <a:p>
          <a:pPr lvl="0" algn="l" defTabSz="1244600">
            <a:lnSpc>
              <a:spcPct val="90000"/>
            </a:lnSpc>
            <a:spcBef>
              <a:spcPct val="0"/>
            </a:spcBef>
            <a:spcAft>
              <a:spcPct val="35000"/>
            </a:spcAft>
          </a:pPr>
          <a:r>
            <a:rPr lang="en-US" sz="2800" kern="1200" dirty="0">
              <a:hlinkClick xmlns:r="http://schemas.openxmlformats.org/officeDocument/2006/relationships" r:id="rId2"/>
            </a:rPr>
            <a:t>beria@dpm.gov.pg</a:t>
          </a:r>
          <a:endParaRPr lang="en-US" sz="2800" kern="1200"/>
        </a:p>
        <a:p>
          <a:pPr lvl="0" algn="l" defTabSz="1244600">
            <a:lnSpc>
              <a:spcPct val="90000"/>
            </a:lnSpc>
            <a:spcBef>
              <a:spcPct val="0"/>
            </a:spcBef>
            <a:spcAft>
              <a:spcPct val="35000"/>
            </a:spcAft>
          </a:pPr>
          <a:r>
            <a:rPr lang="en-US" sz="2800" kern="1200" dirty="0"/>
            <a:t>327 6370</a:t>
          </a:r>
        </a:p>
      </dsp:txBody>
      <dsp:txXfrm>
        <a:off x="2283763" y="2221704"/>
        <a:ext cx="8338391" cy="2016863"/>
      </dsp:txXfrm>
    </dsp:sp>
    <dsp:sp modelId="{7294C2CA-4936-498B-98C2-4510FBA564BA}">
      <dsp:nvSpPr>
        <dsp:cNvPr id="0" name=""/>
        <dsp:cNvSpPr/>
      </dsp:nvSpPr>
      <dsp:spPr>
        <a:xfrm>
          <a:off x="2124431" y="4238568"/>
          <a:ext cx="849772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5FA9172-5F94-4A0D-9C64-4D36A182DF41}">
      <dsp:nvSpPr>
        <dsp:cNvPr id="0" name=""/>
        <dsp:cNvSpPr/>
      </dsp:nvSpPr>
      <dsp:spPr>
        <a:xfrm>
          <a:off x="2283763" y="4339411"/>
          <a:ext cx="8338391" cy="20168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a:lnSpc>
              <a:spcPct val="90000"/>
            </a:lnSpc>
            <a:spcBef>
              <a:spcPct val="0"/>
            </a:spcBef>
            <a:spcAft>
              <a:spcPct val="35000"/>
            </a:spcAft>
          </a:pPr>
          <a:r>
            <a:rPr lang="en-US" sz="2800" b="1" kern="1200" dirty="0"/>
            <a:t>Public Service NID Information</a:t>
          </a:r>
        </a:p>
        <a:p>
          <a:pPr lvl="0" algn="l" defTabSz="1244600">
            <a:lnSpc>
              <a:spcPct val="90000"/>
            </a:lnSpc>
            <a:spcBef>
              <a:spcPct val="0"/>
            </a:spcBef>
            <a:spcAft>
              <a:spcPct val="35000"/>
            </a:spcAft>
          </a:pPr>
          <a:r>
            <a:rPr lang="en-US" sz="2800" kern="1200" dirty="0"/>
            <a:t>Richard Awok</a:t>
          </a:r>
        </a:p>
        <a:p>
          <a:pPr lvl="0" algn="l" defTabSz="1244600">
            <a:lnSpc>
              <a:spcPct val="90000"/>
            </a:lnSpc>
            <a:spcBef>
              <a:spcPct val="0"/>
            </a:spcBef>
            <a:spcAft>
              <a:spcPct val="35000"/>
            </a:spcAft>
          </a:pPr>
          <a:r>
            <a:rPr lang="en-US" sz="2800" kern="1200" dirty="0">
              <a:hlinkClick xmlns:r="http://schemas.openxmlformats.org/officeDocument/2006/relationships" r:id="rId3"/>
            </a:rPr>
            <a:t>psnidinfor@dpm.gov.pg</a:t>
          </a:r>
          <a:endParaRPr lang="en-US" sz="2800" kern="1200"/>
        </a:p>
        <a:p>
          <a:pPr lvl="0" algn="l" defTabSz="1244600">
            <a:lnSpc>
              <a:spcPct val="90000"/>
            </a:lnSpc>
            <a:spcBef>
              <a:spcPct val="0"/>
            </a:spcBef>
            <a:spcAft>
              <a:spcPct val="35000"/>
            </a:spcAft>
          </a:pPr>
          <a:r>
            <a:rPr lang="en-US" sz="2800" kern="1200" dirty="0"/>
            <a:t>327 6300</a:t>
          </a:r>
        </a:p>
      </dsp:txBody>
      <dsp:txXfrm>
        <a:off x="2283763" y="4339411"/>
        <a:ext cx="8338391" cy="2016863"/>
      </dsp:txXfrm>
    </dsp:sp>
    <dsp:sp modelId="{7DBB565F-2C3C-4499-B775-BCF2D8E578A9}">
      <dsp:nvSpPr>
        <dsp:cNvPr id="0" name=""/>
        <dsp:cNvSpPr/>
      </dsp:nvSpPr>
      <dsp:spPr>
        <a:xfrm>
          <a:off x="2124431" y="6356275"/>
          <a:ext cx="849772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6.xml><?xml version="1.0" encoding="utf-8"?>
<dgm:layoutDef xmlns:dgm="http://schemas.openxmlformats.org/drawingml/2006/diagram" xmlns:a="http://schemas.openxmlformats.org/drawingml/2006/main" uniqueId="urn:microsoft.com/office/officeart/2005/8/layout/chevronAccent+Icon">
  <dgm:title val="Chevron Accent Process"/>
  <dgm:desc val="Use to show sequential steps in a task, process, or workflow, or to emphasize movement or direction. Works best with minimal Level 1 and Level 2 text."/>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6065" cy="49683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50093" y="1"/>
            <a:ext cx="2946065" cy="496835"/>
          </a:xfrm>
          <a:prstGeom prst="rect">
            <a:avLst/>
          </a:prstGeom>
        </p:spPr>
        <p:txBody>
          <a:bodyPr vert="horz" lIns="91440" tIns="45720" rIns="91440" bIns="45720" rtlCol="0"/>
          <a:lstStyle>
            <a:lvl1pPr algn="r">
              <a:defRPr sz="1200"/>
            </a:lvl1pPr>
          </a:lstStyle>
          <a:p>
            <a:fld id="{49EFAAE3-1AE1-4A71-910B-F5BD83145437}" type="datetimeFigureOut">
              <a:rPr lang="en-US" smtClean="0"/>
              <a:t>11/28/2023</a:t>
            </a:fld>
            <a:endParaRPr lang="en-US" dirty="0"/>
          </a:p>
        </p:txBody>
      </p:sp>
      <p:sp>
        <p:nvSpPr>
          <p:cNvPr id="4" name="Footer Placeholder 3"/>
          <p:cNvSpPr>
            <a:spLocks noGrp="1"/>
          </p:cNvSpPr>
          <p:nvPr>
            <p:ph type="ftr" sz="quarter" idx="2"/>
          </p:nvPr>
        </p:nvSpPr>
        <p:spPr>
          <a:xfrm>
            <a:off x="1" y="9429803"/>
            <a:ext cx="2946065" cy="49683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50093" y="9429803"/>
            <a:ext cx="2946065" cy="496835"/>
          </a:xfrm>
          <a:prstGeom prst="rect">
            <a:avLst/>
          </a:prstGeom>
        </p:spPr>
        <p:txBody>
          <a:bodyPr vert="horz" lIns="91440" tIns="45720" rIns="91440" bIns="45720" rtlCol="0" anchor="b"/>
          <a:lstStyle>
            <a:lvl1pPr algn="r">
              <a:defRPr sz="1200"/>
            </a:lvl1pPr>
          </a:lstStyle>
          <a:p>
            <a:fld id="{DA4A395F-2B11-4C0F-9FC8-E0C6EB006C85}" type="slidenum">
              <a:rPr lang="en-US" smtClean="0"/>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8056"/>
          </a:xfrm>
          <a:prstGeom prst="rect">
            <a:avLst/>
          </a:prstGeom>
        </p:spPr>
        <p:txBody>
          <a:bodyPr vert="horz" lIns="94229" tIns="47114" rIns="94229" bIns="47114" rtlCol="0"/>
          <a:lstStyle>
            <a:lvl1pPr algn="l">
              <a:defRPr sz="1200"/>
            </a:lvl1pPr>
          </a:lstStyle>
          <a:p>
            <a:endParaRPr lang="en-GB" dirty="0"/>
          </a:p>
        </p:txBody>
      </p:sp>
      <p:sp>
        <p:nvSpPr>
          <p:cNvPr id="3" name="Date Placeholder 2"/>
          <p:cNvSpPr>
            <a:spLocks noGrp="1"/>
          </p:cNvSpPr>
          <p:nvPr>
            <p:ph type="dt" idx="1"/>
          </p:nvPr>
        </p:nvSpPr>
        <p:spPr>
          <a:xfrm>
            <a:off x="3850444" y="0"/>
            <a:ext cx="2945659" cy="498056"/>
          </a:xfrm>
          <a:prstGeom prst="rect">
            <a:avLst/>
          </a:prstGeom>
        </p:spPr>
        <p:txBody>
          <a:bodyPr vert="horz" lIns="94229" tIns="47114" rIns="94229" bIns="47114" rtlCol="0"/>
          <a:lstStyle>
            <a:lvl1pPr algn="r">
              <a:defRPr sz="1200"/>
            </a:lvl1pPr>
          </a:lstStyle>
          <a:p>
            <a:fld id="{000FCE03-9BF2-400C-A967-B889200C9A72}" type="datetimeFigureOut">
              <a:rPr lang="en-GB" smtClean="0"/>
              <a:t>28/11/2023</a:t>
            </a:fld>
            <a:endParaRPr lang="en-GB" dirty="0"/>
          </a:p>
        </p:txBody>
      </p:sp>
      <p:sp>
        <p:nvSpPr>
          <p:cNvPr id="4" name="Slide Image Placeholder 3"/>
          <p:cNvSpPr>
            <a:spLocks noGrp="1" noRot="1" noChangeAspect="1"/>
          </p:cNvSpPr>
          <p:nvPr>
            <p:ph type="sldImg" idx="2"/>
          </p:nvPr>
        </p:nvSpPr>
        <p:spPr>
          <a:xfrm>
            <a:off x="420688" y="1239838"/>
            <a:ext cx="5956300" cy="3351212"/>
          </a:xfrm>
          <a:prstGeom prst="rect">
            <a:avLst/>
          </a:prstGeom>
          <a:noFill/>
          <a:ln w="12700">
            <a:solidFill>
              <a:prstClr val="black"/>
            </a:solidFill>
          </a:ln>
        </p:spPr>
        <p:txBody>
          <a:bodyPr vert="horz" lIns="94229" tIns="47114" rIns="94229" bIns="47114" rtlCol="0" anchor="ctr"/>
          <a:lstStyle/>
          <a:p>
            <a:endParaRPr lang="en-GB" dirty="0"/>
          </a:p>
        </p:txBody>
      </p:sp>
      <p:sp>
        <p:nvSpPr>
          <p:cNvPr id="5" name="Notes Placeholder 4"/>
          <p:cNvSpPr>
            <a:spLocks noGrp="1"/>
          </p:cNvSpPr>
          <p:nvPr>
            <p:ph type="body" sz="quarter" idx="3"/>
          </p:nvPr>
        </p:nvSpPr>
        <p:spPr>
          <a:xfrm>
            <a:off x="679768" y="4777195"/>
            <a:ext cx="5438140" cy="3908614"/>
          </a:xfrm>
          <a:prstGeom prst="rect">
            <a:avLst/>
          </a:prstGeom>
        </p:spPr>
        <p:txBody>
          <a:bodyPr vert="horz" lIns="94229" tIns="47114" rIns="94229" bIns="47114"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428584"/>
            <a:ext cx="2945659" cy="498055"/>
          </a:xfrm>
          <a:prstGeom prst="rect">
            <a:avLst/>
          </a:prstGeom>
        </p:spPr>
        <p:txBody>
          <a:bodyPr vert="horz" lIns="94229" tIns="47114" rIns="94229" bIns="47114"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4" y="9428584"/>
            <a:ext cx="2945659" cy="498055"/>
          </a:xfrm>
          <a:prstGeom prst="rect">
            <a:avLst/>
          </a:prstGeom>
        </p:spPr>
        <p:txBody>
          <a:bodyPr vert="horz" lIns="94229" tIns="47114" rIns="94229" bIns="47114" rtlCol="0" anchor="b"/>
          <a:lstStyle>
            <a:lvl1pPr algn="r">
              <a:defRPr sz="1200"/>
            </a:lvl1pPr>
          </a:lstStyle>
          <a:p>
            <a:fld id="{8DD5A4C1-7FD3-400C-92B5-51D402B79BE4}" type="slidenum">
              <a:rPr lang="en-GB" smtClean="0"/>
              <a:t>‹#›</a:t>
            </a:fld>
            <a:endParaRPr lang="en-GB"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DD5A4C1-7FD3-400C-92B5-51D402B79BE4}" type="slidenum">
              <a:rPr lang="en-GB" smtClean="0"/>
              <a:t>1</a:t>
            </a:fld>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DD5A4C1-7FD3-400C-92B5-51D402B79BE4}" type="slidenum">
              <a:rPr lang="en-GB" smtClean="0"/>
              <a:t>2</a:t>
            </a:fld>
            <a:endParaRPr lang="en-GB" dirty="0"/>
          </a:p>
        </p:txBody>
      </p:sp>
    </p:spTree>
    <p:extLst>
      <p:ext uri="{BB962C8B-B14F-4D97-AF65-F5344CB8AC3E}">
        <p14:creationId xmlns:p14="http://schemas.microsoft.com/office/powerpoint/2010/main" val="32533951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PG" dirty="0"/>
          </a:p>
        </p:txBody>
      </p:sp>
      <p:sp>
        <p:nvSpPr>
          <p:cNvPr id="4" name="Slide Number Placeholder 3"/>
          <p:cNvSpPr>
            <a:spLocks noGrp="1"/>
          </p:cNvSpPr>
          <p:nvPr>
            <p:ph type="sldNum" sz="quarter" idx="5"/>
          </p:nvPr>
        </p:nvSpPr>
        <p:spPr/>
        <p:txBody>
          <a:bodyPr/>
          <a:lstStyle/>
          <a:p>
            <a:fld id="{8DD5A4C1-7FD3-400C-92B5-51D402B79BE4}" type="slidenum">
              <a:rPr lang="en-GB" smtClean="0"/>
              <a:t>6</a:t>
            </a:fld>
            <a:endParaRPr lang="en-GB" dirty="0"/>
          </a:p>
        </p:txBody>
      </p:sp>
    </p:spTree>
    <p:extLst>
      <p:ext uri="{BB962C8B-B14F-4D97-AF65-F5344CB8AC3E}">
        <p14:creationId xmlns:p14="http://schemas.microsoft.com/office/powerpoint/2010/main" val="11645912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PG"/>
              <a:t>What have we </a:t>
            </a:r>
            <a:r>
              <a:rPr lang="en-GB" dirty="0"/>
              <a:t>d</a:t>
            </a:r>
            <a:r>
              <a:rPr lang="en-PG"/>
              <a:t>one?</a:t>
            </a:r>
          </a:p>
          <a:p>
            <a:endParaRPr lang="en-PG"/>
          </a:p>
          <a:p>
            <a:endParaRPr lang="en-PG"/>
          </a:p>
        </p:txBody>
      </p:sp>
      <p:sp>
        <p:nvSpPr>
          <p:cNvPr id="4" name="Slide Number Placeholder 3"/>
          <p:cNvSpPr>
            <a:spLocks noGrp="1"/>
          </p:cNvSpPr>
          <p:nvPr>
            <p:ph type="sldNum" sz="quarter" idx="5"/>
          </p:nvPr>
        </p:nvSpPr>
        <p:spPr/>
        <p:txBody>
          <a:bodyPr/>
          <a:lstStyle/>
          <a:p>
            <a:fld id="{8DD5A4C1-7FD3-400C-92B5-51D402B79BE4}" type="slidenum">
              <a:rPr lang="en-GB" smtClean="0"/>
              <a:t>7</a:t>
            </a:fld>
            <a:endParaRPr lang="en-GB" dirty="0"/>
          </a:p>
        </p:txBody>
      </p:sp>
    </p:spTree>
    <p:extLst>
      <p:ext uri="{BB962C8B-B14F-4D97-AF65-F5344CB8AC3E}">
        <p14:creationId xmlns:p14="http://schemas.microsoft.com/office/powerpoint/2010/main" val="18316703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DD5A4C1-7FD3-400C-92B5-51D402B79BE4}" type="slidenum">
              <a:rPr lang="en-GB" smtClean="0"/>
              <a:t>11</a:t>
            </a:fld>
            <a:endParaRPr lang="en-GB" dirty="0"/>
          </a:p>
        </p:txBody>
      </p:sp>
    </p:spTree>
    <p:extLst>
      <p:ext uri="{BB962C8B-B14F-4D97-AF65-F5344CB8AC3E}">
        <p14:creationId xmlns:p14="http://schemas.microsoft.com/office/powerpoint/2010/main" val="14054928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DD5A4C1-7FD3-400C-92B5-51D402B79BE4}" type="slidenum">
              <a:rPr lang="en-GB" smtClean="0"/>
              <a:t>12</a:t>
            </a:fld>
            <a:endParaRPr lang="en-GB" dirty="0"/>
          </a:p>
        </p:txBody>
      </p:sp>
    </p:spTree>
    <p:extLst>
      <p:ext uri="{BB962C8B-B14F-4D97-AF65-F5344CB8AC3E}">
        <p14:creationId xmlns:p14="http://schemas.microsoft.com/office/powerpoint/2010/main" val="14054909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DD5A4C1-7FD3-400C-92B5-51D402B79BE4}" type="slidenum">
              <a:rPr lang="en-GB" smtClean="0"/>
              <a:t>13</a:t>
            </a:fld>
            <a:endParaRPr lang="en-GB" dirty="0"/>
          </a:p>
        </p:txBody>
      </p:sp>
    </p:spTree>
    <p:extLst>
      <p:ext uri="{BB962C8B-B14F-4D97-AF65-F5344CB8AC3E}">
        <p14:creationId xmlns:p14="http://schemas.microsoft.com/office/powerpoint/2010/main" val="41451065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G"/>
          </a:p>
        </p:txBody>
      </p:sp>
      <p:sp>
        <p:nvSpPr>
          <p:cNvPr id="4" name="Slide Number Placeholder 3"/>
          <p:cNvSpPr>
            <a:spLocks noGrp="1"/>
          </p:cNvSpPr>
          <p:nvPr>
            <p:ph type="sldNum" sz="quarter" idx="5"/>
          </p:nvPr>
        </p:nvSpPr>
        <p:spPr/>
        <p:txBody>
          <a:bodyPr/>
          <a:lstStyle/>
          <a:p>
            <a:fld id="{8DD5A4C1-7FD3-400C-92B5-51D402B79BE4}" type="slidenum">
              <a:rPr lang="en-GB" smtClean="0"/>
              <a:t>16</a:t>
            </a:fld>
            <a:endParaRPr lang="en-GB" dirty="0"/>
          </a:p>
        </p:txBody>
      </p:sp>
    </p:spTree>
    <p:extLst>
      <p:ext uri="{BB962C8B-B14F-4D97-AF65-F5344CB8AC3E}">
        <p14:creationId xmlns:p14="http://schemas.microsoft.com/office/powerpoint/2010/main" val="7380515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white"/>
              </a:solidFill>
              <a:effectLst/>
              <a:uLnTx/>
              <a:uFillTx/>
              <a:latin typeface="Perpetua" panose="02020502060401020303"/>
              <a:ea typeface="+mn-ea"/>
              <a:cs typeface="+mn-cs"/>
            </a:endParaRPr>
          </a:p>
        </p:txBody>
      </p:sp>
      <p:sp useBgFill="1">
        <p:nvSpPr>
          <p:cNvPr id="5" name="Rounded Rectangle 4"/>
          <p:cNvSpPr/>
          <p:nvPr/>
        </p:nvSpPr>
        <p:spPr>
          <a:xfrm>
            <a:off x="86785" y="69851"/>
            <a:ext cx="12018433"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white"/>
              </a:solidFill>
              <a:effectLst/>
              <a:uLnTx/>
              <a:uFillTx/>
              <a:latin typeface="Perpetua" panose="02020502060401020303"/>
              <a:ea typeface="+mn-ea"/>
              <a:cs typeface="+mn-cs"/>
            </a:endParaRPr>
          </a:p>
        </p:txBody>
      </p:sp>
      <p:sp>
        <p:nvSpPr>
          <p:cNvPr id="6" name="Rectangle 5"/>
          <p:cNvSpPr/>
          <p:nvPr/>
        </p:nvSpPr>
        <p:spPr>
          <a:xfrm>
            <a:off x="1219201" y="1449389"/>
            <a:ext cx="10892367"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white"/>
              </a:solidFill>
              <a:effectLst/>
              <a:uLnTx/>
              <a:uFillTx/>
              <a:latin typeface="Perpetua" panose="02020502060401020303"/>
              <a:ea typeface="+mn-ea"/>
              <a:cs typeface="+mn-cs"/>
            </a:endParaRPr>
          </a:p>
        </p:txBody>
      </p:sp>
      <p:sp>
        <p:nvSpPr>
          <p:cNvPr id="7" name="Rectangle 6"/>
          <p:cNvSpPr/>
          <p:nvPr/>
        </p:nvSpPr>
        <p:spPr>
          <a:xfrm>
            <a:off x="1219201" y="1371600"/>
            <a:ext cx="10892367" cy="1460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white"/>
              </a:solidFill>
              <a:effectLst/>
              <a:uLnTx/>
              <a:uFillTx/>
              <a:latin typeface="Perpetua" panose="02020502060401020303"/>
              <a:ea typeface="+mn-ea"/>
              <a:cs typeface="+mn-cs"/>
            </a:endParaRPr>
          </a:p>
        </p:txBody>
      </p:sp>
      <p:sp>
        <p:nvSpPr>
          <p:cNvPr id="10" name="Rectangle 9"/>
          <p:cNvSpPr/>
          <p:nvPr/>
        </p:nvSpPr>
        <p:spPr>
          <a:xfrm>
            <a:off x="1219201" y="2971800"/>
            <a:ext cx="10892367" cy="115888"/>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white"/>
              </a:solidFill>
              <a:effectLst/>
              <a:uLnTx/>
              <a:uFillTx/>
              <a:latin typeface="Perpetua" panose="02020502060401020303"/>
              <a:ea typeface="+mn-ea"/>
              <a:cs typeface="+mn-cs"/>
            </a:endParaRPr>
          </a:p>
        </p:txBody>
      </p:sp>
      <p:pic>
        <p:nvPicPr>
          <p:cNvPr id="11" name="Picture 10"/>
          <p:cNvPicPr/>
          <p:nvPr/>
        </p:nvPicPr>
        <p:blipFill>
          <a:blip r:embed="rId2" cstate="print">
            <a:lum bright="12000" contrast="18000"/>
          </a:blip>
          <a:srcRect/>
          <a:stretch>
            <a:fillRect/>
          </a:stretch>
        </p:blipFill>
        <p:spPr bwMode="auto">
          <a:xfrm>
            <a:off x="0" y="228600"/>
            <a:ext cx="1320800" cy="762000"/>
          </a:xfrm>
          <a:prstGeom prst="rect">
            <a:avLst/>
          </a:prstGeom>
          <a:ln>
            <a:noFill/>
          </a:ln>
          <a:effectLst>
            <a:softEdge rad="112500"/>
          </a:effectLst>
        </p:spPr>
      </p:pic>
      <p:sp>
        <p:nvSpPr>
          <p:cNvPr id="12" name="TextBox 18"/>
          <p:cNvSpPr txBox="1">
            <a:spLocks noChangeArrowheads="1"/>
          </p:cNvSpPr>
          <p:nvPr/>
        </p:nvSpPr>
        <p:spPr bwMode="auto">
          <a:xfrm rot="16200000">
            <a:off x="-2261657" y="3426768"/>
            <a:ext cx="57912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AU" sz="2400" b="0" i="0" u="none" strike="noStrike" kern="1200" cap="none" spc="0" normalizeH="0" baseline="0" noProof="0" dirty="0">
                <a:ln>
                  <a:noFill/>
                </a:ln>
                <a:solidFill>
                  <a:srgbClr val="000000"/>
                </a:solidFill>
                <a:effectLst/>
                <a:uLnTx/>
                <a:uFillTx/>
                <a:latin typeface="Lucida Calligraphy" panose="03010101010101010101" pitchFamily="66" charset="0"/>
                <a:ea typeface="+mn-ea"/>
                <a:cs typeface="+mn-cs"/>
              </a:rPr>
              <a:t>“Rise Up, Step Up, Speak Up”</a:t>
            </a:r>
            <a:endParaRPr kumimoji="0" lang="en-GB" sz="2400" b="0" i="0" u="none" strike="noStrike" kern="1200" cap="none" spc="0" normalizeH="0" baseline="0" noProof="0" dirty="0">
              <a:ln>
                <a:noFill/>
              </a:ln>
              <a:solidFill>
                <a:srgbClr val="000000"/>
              </a:solidFill>
              <a:effectLst/>
              <a:uLnTx/>
              <a:uFillTx/>
              <a:latin typeface="Lucida Calligraphy" panose="03010101010101010101" pitchFamily="66" charset="0"/>
              <a:ea typeface="+mn-ea"/>
              <a:cs typeface="+mn-cs"/>
            </a:endParaRPr>
          </a:p>
        </p:txBody>
      </p:sp>
      <p:sp>
        <p:nvSpPr>
          <p:cNvPr id="13" name="Rectangle 19"/>
          <p:cNvSpPr>
            <a:spLocks noChangeArrowheads="1"/>
          </p:cNvSpPr>
          <p:nvPr/>
        </p:nvSpPr>
        <p:spPr bwMode="auto">
          <a:xfrm>
            <a:off x="5791200" y="6172201"/>
            <a:ext cx="6096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defRPr/>
            </a:pPr>
            <a:r>
              <a:rPr kumimoji="0" lang="en-AU" altLang="en-US" sz="2400" b="0" i="0" u="none" strike="noStrike" kern="1200" cap="none" spc="0" normalizeH="0" baseline="0" noProof="0" dirty="0">
                <a:ln>
                  <a:noFill/>
                </a:ln>
                <a:solidFill>
                  <a:srgbClr val="696464"/>
                </a:solidFill>
                <a:effectLst/>
                <a:uLnTx/>
                <a:uFillTx/>
                <a:latin typeface="Plantagenet Cherokee" panose="02020602070100000000" pitchFamily="18" charset="0"/>
                <a:ea typeface="+mn-ea"/>
                <a:cs typeface="+mn-cs"/>
              </a:rPr>
              <a:t>www.dpm.gov.pg</a:t>
            </a:r>
            <a:endParaRPr kumimoji="0" lang="en-AU" altLang="en-US" sz="2000" b="0" i="0" u="none" strike="noStrike" kern="1200" cap="none" spc="0" normalizeH="0" baseline="0" noProof="0" dirty="0">
              <a:ln>
                <a:noFill/>
              </a:ln>
              <a:solidFill>
                <a:srgbClr val="696464"/>
              </a:solidFill>
              <a:effectLst/>
              <a:uLnTx/>
              <a:uFillTx/>
              <a:latin typeface="Plantagenet Cherokee" panose="02020602070100000000" pitchFamily="18" charset="0"/>
              <a:ea typeface="+mn-ea"/>
              <a:cs typeface="+mn-cs"/>
            </a:endParaRPr>
          </a:p>
        </p:txBody>
      </p:sp>
      <p:sp>
        <p:nvSpPr>
          <p:cNvPr id="9" name="Subtitle 8"/>
          <p:cNvSpPr>
            <a:spLocks noGrp="1"/>
          </p:cNvSpPr>
          <p:nvPr>
            <p:ph type="subTitle" idx="1"/>
          </p:nvPr>
        </p:nvSpPr>
        <p:spPr>
          <a:xfrm>
            <a:off x="1727200" y="3200400"/>
            <a:ext cx="8534400" cy="1600200"/>
          </a:xfrm>
        </p:spPr>
        <p:txBody>
          <a:bodyPr/>
          <a:lstStyle>
            <a:lvl1pPr marL="0" indent="0" algn="ctr">
              <a:buNone/>
              <a:defRPr sz="28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endParaRPr lang="en-US" dirty="0"/>
          </a:p>
        </p:txBody>
      </p:sp>
      <p:sp>
        <p:nvSpPr>
          <p:cNvPr id="8" name="Title 7"/>
          <p:cNvSpPr>
            <a:spLocks noGrp="1"/>
          </p:cNvSpPr>
          <p:nvPr>
            <p:ph type="ctrTitle"/>
          </p:nvPr>
        </p:nvSpPr>
        <p:spPr>
          <a:xfrm>
            <a:off x="1219200" y="1505931"/>
            <a:ext cx="10363200" cy="1470025"/>
          </a:xfrm>
        </p:spPr>
        <p:txBody>
          <a:bodyPr anchor="ctr"/>
          <a:lstStyle>
            <a:lvl1pPr algn="ctr">
              <a:defRPr lang="en-US" dirty="0">
                <a:solidFill>
                  <a:srgbClr val="FFFFFF"/>
                </a:solidFill>
              </a:defRPr>
            </a:lvl1pPr>
          </a:lstStyle>
          <a:p>
            <a:r>
              <a:rPr lang="en-US"/>
              <a:t>Click to edit Master title style</a:t>
            </a:r>
          </a:p>
        </p:txBody>
      </p:sp>
      <p:sp>
        <p:nvSpPr>
          <p:cNvPr id="14" name="Slide Number Placeholder 28"/>
          <p:cNvSpPr>
            <a:spLocks noGrp="1"/>
          </p:cNvSpPr>
          <p:nvPr>
            <p:ph type="sldNum" sz="quarter" idx="10"/>
          </p:nvPr>
        </p:nvSpPr>
        <p:spPr>
          <a:xfrm>
            <a:off x="194733" y="6210300"/>
            <a:ext cx="609600" cy="457200"/>
          </a:xfrm>
          <a:prstGeom prst="ellipse">
            <a:avLst/>
          </a:prstGeom>
        </p:spPr>
        <p:txBody>
          <a:bodyPr vert="horz" wrap="square" lIns="91440" tIns="45720" rIns="91440" bIns="45720" numCol="1" anchor="t" anchorCtr="0" compatLnSpc="1"/>
          <a:lstStyle>
            <a:lvl1pPr eaLnBrk="1" hangingPunct="1">
              <a:defRPr sz="1400">
                <a:solidFill>
                  <a:srgbClr val="FFFFFF"/>
                </a:solidFill>
              </a:defRPr>
            </a:lvl1pPr>
          </a:lstStyle>
          <a:p>
            <a:pPr fontAlgn="base">
              <a:spcBef>
                <a:spcPct val="0"/>
              </a:spcBef>
              <a:spcAft>
                <a:spcPct val="0"/>
              </a:spcAft>
            </a:pPr>
            <a:fld id="{66C0ABAF-DA2F-4944-9EB6-CFA86FFD3217}" type="slidenum">
              <a:rPr lang="en-GB" altLang="en-US" smtClean="0">
                <a:latin typeface="Arial" panose="020B0604020202020204" pitchFamily="34" charset="0"/>
              </a:rPr>
              <a:t>‹#›</a:t>
            </a:fld>
            <a:endParaRPr lang="en-GB" altLang="en-US" dirty="0">
              <a:latin typeface="Arial" panose="020B0604020202020204" pitchFamily="34" charset="0"/>
            </a:endParaRP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p14:dur="10" advClick="0" advTm="9133">
        <p15:prstTrans prst="peelOff"/>
      </p:transition>
    </mc:Choice>
    <mc:Fallback xmlns="">
      <p:transition advClick="0" advTm="9133">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a:xfrm>
            <a:off x="1219200" y="6248400"/>
            <a:ext cx="10972800" cy="419100"/>
          </a:xfrm>
          <a:prstGeom prst="rect">
            <a:avLst/>
          </a:prstGeom>
        </p:spPr>
        <p:txBody>
          <a:bodyPr/>
          <a:lstStyle>
            <a:lvl1pPr algn="r" eaLnBrk="1" hangingPunct="1">
              <a:defRPr sz="1400">
                <a:latin typeface="+mn-lt"/>
              </a:defRPr>
            </a:lvl1pPr>
          </a:lstStyle>
          <a:p>
            <a:pPr fontAlgn="base">
              <a:spcBef>
                <a:spcPct val="0"/>
              </a:spcBef>
              <a:spcAft>
                <a:spcPct val="0"/>
              </a:spcAft>
              <a:defRPr/>
            </a:pPr>
            <a:fld id="{80F665F4-968F-48A1-A861-62EE439ABE2D}" type="datetime1">
              <a:rPr lang="en-GB" smtClean="0">
                <a:solidFill>
                  <a:prstClr val="black"/>
                </a:solidFill>
              </a:rPr>
              <a:t>28/11/2023</a:t>
            </a:fld>
            <a:endParaRPr lang="en-GB" dirty="0">
              <a:solidFill>
                <a:prstClr val="black"/>
              </a:solidFill>
            </a:endParaRPr>
          </a:p>
        </p:txBody>
      </p:sp>
      <p:sp>
        <p:nvSpPr>
          <p:cNvPr id="5" name="Footer Placeholder 2"/>
          <p:cNvSpPr>
            <a:spLocks noGrp="1"/>
          </p:cNvSpPr>
          <p:nvPr>
            <p:ph type="ftr" sz="quarter" idx="11"/>
          </p:nvPr>
        </p:nvSpPr>
        <p:spPr>
          <a:xfrm>
            <a:off x="1219200" y="6172200"/>
            <a:ext cx="5283200" cy="457200"/>
          </a:xfrm>
          <a:prstGeom prst="rect">
            <a:avLst/>
          </a:prstGeom>
        </p:spPr>
        <p:txBody>
          <a:bodyPr vert="horz" wrap="square" lIns="91440" tIns="45720" rIns="91440" bIns="45720" numCol="1" anchor="t" anchorCtr="0" compatLnSpc="1"/>
          <a:lstStyle>
            <a:lvl1pPr eaLnBrk="1" hangingPunct="1">
              <a:defRPr/>
            </a:lvl1pPr>
          </a:lstStyle>
          <a:p>
            <a:pPr fontAlgn="base">
              <a:spcBef>
                <a:spcPct val="0"/>
              </a:spcBef>
              <a:spcAft>
                <a:spcPct val="0"/>
              </a:spcAft>
            </a:pPr>
            <a:r>
              <a:rPr lang="en-AU" altLang="en-US" dirty="0">
                <a:solidFill>
                  <a:prstClr val="black"/>
                </a:solidFill>
                <a:latin typeface="Arial" panose="020B0604020202020204" pitchFamily="34" charset="0"/>
              </a:rPr>
              <a:t>Source: Ascender Integratd HRMIS 6March 2020</a:t>
            </a:r>
            <a:endParaRPr lang="en-GB" altLang="en-US" dirty="0">
              <a:solidFill>
                <a:prstClr val="black"/>
              </a:solidFill>
              <a:latin typeface="Arial" panose="020B0604020202020204" pitchFamily="34" charset="0"/>
            </a:endParaRPr>
          </a:p>
        </p:txBody>
      </p:sp>
      <p:sp>
        <p:nvSpPr>
          <p:cNvPr id="6" name="Slide Number Placeholder 22"/>
          <p:cNvSpPr>
            <a:spLocks noGrp="1"/>
          </p:cNvSpPr>
          <p:nvPr>
            <p:ph type="sldNum" sz="quarter" idx="12"/>
          </p:nvPr>
        </p:nvSpPr>
        <p:spPr>
          <a:xfrm>
            <a:off x="194733" y="6210300"/>
            <a:ext cx="609600" cy="457200"/>
          </a:xfrm>
          <a:prstGeom prst="ellipse">
            <a:avLst/>
          </a:prstGeom>
        </p:spPr>
        <p:txBody>
          <a:bodyPr vert="horz" wrap="square" lIns="91440" tIns="45720" rIns="91440" bIns="45720" numCol="1" anchor="t" anchorCtr="0" compatLnSpc="1"/>
          <a:lstStyle>
            <a:lvl1pPr eaLnBrk="1" hangingPunct="1">
              <a:defRPr/>
            </a:lvl1pPr>
          </a:lstStyle>
          <a:p>
            <a:pPr fontAlgn="base">
              <a:spcBef>
                <a:spcPct val="0"/>
              </a:spcBef>
              <a:spcAft>
                <a:spcPct val="0"/>
              </a:spcAft>
            </a:pPr>
            <a:fld id="{EEB0267A-8532-4844-BD57-18060D7A1DC2}" type="slidenum">
              <a:rPr lang="en-GB" altLang="en-US" smtClean="0">
                <a:solidFill>
                  <a:prstClr val="black"/>
                </a:solidFill>
                <a:latin typeface="Arial" panose="020B0604020202020204" pitchFamily="34" charset="0"/>
              </a:rPr>
              <a:t>‹#›</a:t>
            </a:fld>
            <a:endParaRPr lang="en-GB" altLang="en-US" dirty="0">
              <a:solidFill>
                <a:prstClr val="black"/>
              </a:solidFill>
              <a:latin typeface="Arial" panose="020B0604020202020204" pitchFamily="34"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advClick="0" advTm="9133">
        <p15:prstTrans prst="peelOff"/>
      </p:transition>
    </mc:Choice>
    <mc:Fallback xmlns="">
      <p:transition advClick="0" advTm="9133">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2"/>
            <a:ext cx="268224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219200" y="274641"/>
            <a:ext cx="7416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a:xfrm>
            <a:off x="1219200" y="6248400"/>
            <a:ext cx="10972800" cy="419100"/>
          </a:xfrm>
          <a:prstGeom prst="rect">
            <a:avLst/>
          </a:prstGeom>
        </p:spPr>
        <p:txBody>
          <a:bodyPr/>
          <a:lstStyle>
            <a:lvl1pPr algn="r" eaLnBrk="1" hangingPunct="1">
              <a:defRPr sz="1400">
                <a:latin typeface="+mn-lt"/>
              </a:defRPr>
            </a:lvl1pPr>
          </a:lstStyle>
          <a:p>
            <a:pPr fontAlgn="base">
              <a:spcBef>
                <a:spcPct val="0"/>
              </a:spcBef>
              <a:spcAft>
                <a:spcPct val="0"/>
              </a:spcAft>
              <a:defRPr/>
            </a:pPr>
            <a:fld id="{394876F4-03E8-4F7F-9779-25B052DA995D}" type="datetime1">
              <a:rPr lang="en-GB" smtClean="0">
                <a:solidFill>
                  <a:prstClr val="black"/>
                </a:solidFill>
              </a:rPr>
              <a:t>28/11/2023</a:t>
            </a:fld>
            <a:endParaRPr lang="en-GB" dirty="0">
              <a:solidFill>
                <a:prstClr val="black"/>
              </a:solidFill>
            </a:endParaRPr>
          </a:p>
        </p:txBody>
      </p:sp>
      <p:sp>
        <p:nvSpPr>
          <p:cNvPr id="5" name="Footer Placeholder 2"/>
          <p:cNvSpPr>
            <a:spLocks noGrp="1"/>
          </p:cNvSpPr>
          <p:nvPr>
            <p:ph type="ftr" sz="quarter" idx="11"/>
          </p:nvPr>
        </p:nvSpPr>
        <p:spPr>
          <a:xfrm>
            <a:off x="1219200" y="6172200"/>
            <a:ext cx="5283200" cy="457200"/>
          </a:xfrm>
          <a:prstGeom prst="rect">
            <a:avLst/>
          </a:prstGeom>
        </p:spPr>
        <p:txBody>
          <a:bodyPr vert="horz" wrap="square" lIns="91440" tIns="45720" rIns="91440" bIns="45720" numCol="1" anchor="t" anchorCtr="0" compatLnSpc="1"/>
          <a:lstStyle>
            <a:lvl1pPr eaLnBrk="1" hangingPunct="1">
              <a:defRPr/>
            </a:lvl1pPr>
          </a:lstStyle>
          <a:p>
            <a:pPr fontAlgn="base">
              <a:spcBef>
                <a:spcPct val="0"/>
              </a:spcBef>
              <a:spcAft>
                <a:spcPct val="0"/>
              </a:spcAft>
            </a:pPr>
            <a:r>
              <a:rPr lang="en-AU" altLang="en-US" dirty="0">
                <a:solidFill>
                  <a:prstClr val="black"/>
                </a:solidFill>
                <a:latin typeface="Arial" panose="020B0604020202020204" pitchFamily="34" charset="0"/>
              </a:rPr>
              <a:t>Source: Ascender Integratd HRMIS 6March 2020</a:t>
            </a:r>
            <a:endParaRPr lang="en-GB" altLang="en-US" dirty="0">
              <a:solidFill>
                <a:prstClr val="black"/>
              </a:solidFill>
              <a:latin typeface="Arial" panose="020B0604020202020204" pitchFamily="34" charset="0"/>
            </a:endParaRPr>
          </a:p>
        </p:txBody>
      </p:sp>
      <p:sp>
        <p:nvSpPr>
          <p:cNvPr id="6" name="Slide Number Placeholder 22"/>
          <p:cNvSpPr>
            <a:spLocks noGrp="1"/>
          </p:cNvSpPr>
          <p:nvPr>
            <p:ph type="sldNum" sz="quarter" idx="12"/>
          </p:nvPr>
        </p:nvSpPr>
        <p:spPr>
          <a:xfrm>
            <a:off x="194733" y="6210300"/>
            <a:ext cx="609600" cy="457200"/>
          </a:xfrm>
          <a:prstGeom prst="ellipse">
            <a:avLst/>
          </a:prstGeom>
        </p:spPr>
        <p:txBody>
          <a:bodyPr vert="horz" wrap="square" lIns="91440" tIns="45720" rIns="91440" bIns="45720" numCol="1" anchor="t" anchorCtr="0" compatLnSpc="1"/>
          <a:lstStyle>
            <a:lvl1pPr eaLnBrk="1" hangingPunct="1">
              <a:defRPr/>
            </a:lvl1pPr>
          </a:lstStyle>
          <a:p>
            <a:pPr fontAlgn="base">
              <a:spcBef>
                <a:spcPct val="0"/>
              </a:spcBef>
              <a:spcAft>
                <a:spcPct val="0"/>
              </a:spcAft>
            </a:pPr>
            <a:fld id="{9BEA0702-1272-4767-A6C4-5113D1D8CC25}" type="slidenum">
              <a:rPr lang="en-GB" altLang="en-US" smtClean="0">
                <a:solidFill>
                  <a:prstClr val="black"/>
                </a:solidFill>
                <a:latin typeface="Arial" panose="020B0604020202020204" pitchFamily="34" charset="0"/>
              </a:rPr>
              <a:t>‹#›</a:t>
            </a:fld>
            <a:endParaRPr lang="en-GB" altLang="en-US" dirty="0">
              <a:solidFill>
                <a:prstClr val="black"/>
              </a:solidFill>
              <a:latin typeface="Arial" panose="020B0604020202020204" pitchFamily="34"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advClick="0" advTm="9133">
        <p15:prstTrans prst="peelOff"/>
      </p:transition>
    </mc:Choice>
    <mc:Fallback xmlns="">
      <p:transition advClick="0" advTm="9133">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1219200" y="1143000"/>
            <a:ext cx="10668000" cy="5029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a:xfrm>
            <a:off x="1219200" y="6324600"/>
            <a:ext cx="10972800" cy="342900"/>
          </a:xfrm>
          <a:prstGeom prst="rect">
            <a:avLst/>
          </a:prstGeom>
        </p:spPr>
        <p:txBody>
          <a:bodyPr/>
          <a:lstStyle>
            <a:lvl1pPr eaLnBrk="1" hangingPunct="1">
              <a:defRPr>
                <a:latin typeface="Arial" panose="020B0604020202020204" pitchFamily="34" charset="0"/>
              </a:defRPr>
            </a:lvl1pPr>
          </a:lstStyle>
          <a:p>
            <a:pPr fontAlgn="base">
              <a:spcBef>
                <a:spcPct val="0"/>
              </a:spcBef>
              <a:spcAft>
                <a:spcPct val="0"/>
              </a:spcAft>
              <a:defRPr/>
            </a:pPr>
            <a:fld id="{ECD57797-E039-4182-BE70-39CBBE061797}" type="datetime1">
              <a:rPr lang="en-GB" smtClean="0">
                <a:solidFill>
                  <a:prstClr val="black"/>
                </a:solidFill>
              </a:rPr>
              <a:t>28/11/2023</a:t>
            </a:fld>
            <a:endParaRPr lang="en-GB" dirty="0">
              <a:solidFill>
                <a:prstClr val="black"/>
              </a:solidFill>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advClick="0" advTm="9133">
        <p15:prstTrans prst="peelOff"/>
      </p:transition>
    </mc:Choice>
    <mc:Fallback xmlns="">
      <p:transition advClick="0" advTm="9133">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white"/>
              </a:solidFill>
              <a:effectLst/>
              <a:uLnTx/>
              <a:uFillTx/>
              <a:latin typeface="Perpetua" panose="02020502060401020303"/>
              <a:ea typeface="+mn-ea"/>
              <a:cs typeface="+mn-cs"/>
            </a:endParaRPr>
          </a:p>
        </p:txBody>
      </p:sp>
      <p:sp useBgFill="1">
        <p:nvSpPr>
          <p:cNvPr id="5" name="Rounded Rectangle 4"/>
          <p:cNvSpPr/>
          <p:nvPr/>
        </p:nvSpPr>
        <p:spPr>
          <a:xfrm>
            <a:off x="86785" y="69851"/>
            <a:ext cx="12018433"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white"/>
              </a:solidFill>
              <a:effectLst/>
              <a:uLnTx/>
              <a:uFillTx/>
              <a:latin typeface="Perpetua" panose="02020502060401020303"/>
              <a:ea typeface="+mn-ea"/>
              <a:cs typeface="+mn-cs"/>
            </a:endParaRPr>
          </a:p>
        </p:txBody>
      </p:sp>
      <p:sp>
        <p:nvSpPr>
          <p:cNvPr id="6" name="Rectangle 5"/>
          <p:cNvSpPr/>
          <p:nvPr/>
        </p:nvSpPr>
        <p:spPr>
          <a:xfrm>
            <a:off x="1219201" y="1449389"/>
            <a:ext cx="10892367"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white"/>
              </a:solidFill>
              <a:effectLst/>
              <a:uLnTx/>
              <a:uFillTx/>
              <a:latin typeface="Perpetua" panose="02020502060401020303"/>
              <a:ea typeface="+mn-ea"/>
              <a:cs typeface="+mn-cs"/>
            </a:endParaRPr>
          </a:p>
        </p:txBody>
      </p:sp>
      <p:sp>
        <p:nvSpPr>
          <p:cNvPr id="7" name="Rectangle 6"/>
          <p:cNvSpPr/>
          <p:nvPr/>
        </p:nvSpPr>
        <p:spPr>
          <a:xfrm>
            <a:off x="1219201" y="1371600"/>
            <a:ext cx="10892367" cy="1460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white"/>
              </a:solidFill>
              <a:effectLst/>
              <a:uLnTx/>
              <a:uFillTx/>
              <a:latin typeface="Perpetua" panose="02020502060401020303"/>
              <a:ea typeface="+mn-ea"/>
              <a:cs typeface="+mn-cs"/>
            </a:endParaRPr>
          </a:p>
        </p:txBody>
      </p:sp>
      <p:sp>
        <p:nvSpPr>
          <p:cNvPr id="10" name="Rectangle 9"/>
          <p:cNvSpPr/>
          <p:nvPr/>
        </p:nvSpPr>
        <p:spPr>
          <a:xfrm>
            <a:off x="1219201" y="2971800"/>
            <a:ext cx="10892367" cy="115888"/>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white"/>
              </a:solidFill>
              <a:effectLst/>
              <a:uLnTx/>
              <a:uFillTx/>
              <a:latin typeface="Perpetua" panose="02020502060401020303"/>
              <a:ea typeface="+mn-ea"/>
              <a:cs typeface="+mn-cs"/>
            </a:endParaRPr>
          </a:p>
        </p:txBody>
      </p:sp>
      <p:pic>
        <p:nvPicPr>
          <p:cNvPr id="11" name="Picture 10"/>
          <p:cNvPicPr/>
          <p:nvPr/>
        </p:nvPicPr>
        <p:blipFill>
          <a:blip r:embed="rId2" cstate="print">
            <a:lum bright="12000" contrast="18000"/>
          </a:blip>
          <a:srcRect/>
          <a:stretch>
            <a:fillRect/>
          </a:stretch>
        </p:blipFill>
        <p:spPr bwMode="auto">
          <a:xfrm>
            <a:off x="0" y="228600"/>
            <a:ext cx="1320800" cy="762000"/>
          </a:xfrm>
          <a:prstGeom prst="rect">
            <a:avLst/>
          </a:prstGeom>
          <a:ln>
            <a:noFill/>
          </a:ln>
          <a:effectLst>
            <a:softEdge rad="112500"/>
          </a:effectLst>
        </p:spPr>
      </p:pic>
      <p:sp>
        <p:nvSpPr>
          <p:cNvPr id="12" name="TextBox 18"/>
          <p:cNvSpPr txBox="1">
            <a:spLocks noChangeArrowheads="1"/>
          </p:cNvSpPr>
          <p:nvPr/>
        </p:nvSpPr>
        <p:spPr bwMode="auto">
          <a:xfrm rot="16200000">
            <a:off x="-2261657" y="3426768"/>
            <a:ext cx="57912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AU" sz="2400" b="0" i="0" u="none" strike="noStrike" kern="1200" cap="none" spc="0" normalizeH="0" baseline="0" noProof="0" dirty="0">
                <a:ln>
                  <a:noFill/>
                </a:ln>
                <a:solidFill>
                  <a:srgbClr val="000000"/>
                </a:solidFill>
                <a:effectLst/>
                <a:uLnTx/>
                <a:uFillTx/>
                <a:latin typeface="Lucida Calligraphy" panose="03010101010101010101" pitchFamily="66" charset="0"/>
                <a:ea typeface="+mn-ea"/>
                <a:cs typeface="+mn-cs"/>
              </a:rPr>
              <a:t>“Rise Up, Step Up, Speak Up”</a:t>
            </a:r>
            <a:endParaRPr kumimoji="0" lang="en-GB" sz="2400" b="0" i="0" u="none" strike="noStrike" kern="1200" cap="none" spc="0" normalizeH="0" baseline="0" noProof="0" dirty="0">
              <a:ln>
                <a:noFill/>
              </a:ln>
              <a:solidFill>
                <a:srgbClr val="000000"/>
              </a:solidFill>
              <a:effectLst/>
              <a:uLnTx/>
              <a:uFillTx/>
              <a:latin typeface="Lucida Calligraphy" panose="03010101010101010101" pitchFamily="66" charset="0"/>
              <a:ea typeface="+mn-ea"/>
              <a:cs typeface="+mn-cs"/>
            </a:endParaRPr>
          </a:p>
        </p:txBody>
      </p:sp>
      <p:sp>
        <p:nvSpPr>
          <p:cNvPr id="13" name="Rectangle 19"/>
          <p:cNvSpPr>
            <a:spLocks noChangeArrowheads="1"/>
          </p:cNvSpPr>
          <p:nvPr/>
        </p:nvSpPr>
        <p:spPr bwMode="auto">
          <a:xfrm>
            <a:off x="5791200" y="6172201"/>
            <a:ext cx="6096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defRPr/>
            </a:pPr>
            <a:r>
              <a:rPr kumimoji="0" lang="en-AU" altLang="en-US" sz="2400" b="0" i="0" u="none" strike="noStrike" kern="1200" cap="none" spc="0" normalizeH="0" baseline="0" noProof="0" dirty="0">
                <a:ln>
                  <a:noFill/>
                </a:ln>
                <a:solidFill>
                  <a:srgbClr val="696464"/>
                </a:solidFill>
                <a:effectLst/>
                <a:uLnTx/>
                <a:uFillTx/>
                <a:latin typeface="Plantagenet Cherokee" panose="02020602070100000000" pitchFamily="18" charset="0"/>
                <a:ea typeface="+mn-ea"/>
                <a:cs typeface="+mn-cs"/>
              </a:rPr>
              <a:t>www.dpm.gov.pg</a:t>
            </a:r>
            <a:endParaRPr kumimoji="0" lang="en-AU" altLang="en-US" sz="2000" b="0" i="0" u="none" strike="noStrike" kern="1200" cap="none" spc="0" normalizeH="0" baseline="0" noProof="0" dirty="0">
              <a:ln>
                <a:noFill/>
              </a:ln>
              <a:solidFill>
                <a:srgbClr val="696464"/>
              </a:solidFill>
              <a:effectLst/>
              <a:uLnTx/>
              <a:uFillTx/>
              <a:latin typeface="Plantagenet Cherokee" panose="02020602070100000000" pitchFamily="18" charset="0"/>
              <a:ea typeface="+mn-ea"/>
              <a:cs typeface="+mn-cs"/>
            </a:endParaRPr>
          </a:p>
        </p:txBody>
      </p:sp>
      <p:sp>
        <p:nvSpPr>
          <p:cNvPr id="9" name="Subtitle 8"/>
          <p:cNvSpPr>
            <a:spLocks noGrp="1"/>
          </p:cNvSpPr>
          <p:nvPr>
            <p:ph type="subTitle" idx="1"/>
          </p:nvPr>
        </p:nvSpPr>
        <p:spPr>
          <a:xfrm>
            <a:off x="1727200" y="3200400"/>
            <a:ext cx="8534400" cy="1600200"/>
          </a:xfrm>
        </p:spPr>
        <p:txBody>
          <a:bodyPr/>
          <a:lstStyle>
            <a:lvl1pPr marL="0" indent="0" algn="ctr">
              <a:buNone/>
              <a:defRPr sz="28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endParaRPr lang="en-US" dirty="0"/>
          </a:p>
        </p:txBody>
      </p:sp>
      <p:sp>
        <p:nvSpPr>
          <p:cNvPr id="8" name="Title 7"/>
          <p:cNvSpPr>
            <a:spLocks noGrp="1"/>
          </p:cNvSpPr>
          <p:nvPr>
            <p:ph type="ctrTitle"/>
          </p:nvPr>
        </p:nvSpPr>
        <p:spPr>
          <a:xfrm>
            <a:off x="1219200" y="1505931"/>
            <a:ext cx="10363200" cy="1470025"/>
          </a:xfrm>
        </p:spPr>
        <p:txBody>
          <a:bodyPr anchor="ctr"/>
          <a:lstStyle>
            <a:lvl1pPr algn="ctr">
              <a:defRPr lang="en-US" dirty="0">
                <a:solidFill>
                  <a:srgbClr val="FFFFFF"/>
                </a:solidFill>
              </a:defRPr>
            </a:lvl1pPr>
          </a:lstStyle>
          <a:p>
            <a:r>
              <a:rPr lang="en-US"/>
              <a:t>Click to edit Master title style</a:t>
            </a:r>
          </a:p>
        </p:txBody>
      </p:sp>
      <p:sp>
        <p:nvSpPr>
          <p:cNvPr id="14" name="Slide Number Placeholder 28"/>
          <p:cNvSpPr>
            <a:spLocks noGrp="1"/>
          </p:cNvSpPr>
          <p:nvPr>
            <p:ph type="sldNum" sz="quarter" idx="10"/>
          </p:nvPr>
        </p:nvSpPr>
        <p:spPr>
          <a:xfrm>
            <a:off x="194733" y="6210300"/>
            <a:ext cx="609600" cy="457200"/>
          </a:xfrm>
          <a:prstGeom prst="ellipse">
            <a:avLst/>
          </a:prstGeom>
        </p:spPr>
        <p:txBody>
          <a:bodyPr vert="horz" wrap="square" lIns="91440" tIns="45720" rIns="91440" bIns="45720" numCol="1" anchor="t" anchorCtr="0" compatLnSpc="1"/>
          <a:lstStyle>
            <a:lvl1pPr eaLnBrk="1" hangingPunct="1">
              <a:defRPr sz="1400">
                <a:solidFill>
                  <a:srgbClr val="FFFFFF"/>
                </a:solidFill>
              </a:defRPr>
            </a:lvl1pPr>
          </a:lstStyle>
          <a:p>
            <a:pPr fontAlgn="base">
              <a:spcBef>
                <a:spcPct val="0"/>
              </a:spcBef>
              <a:spcAft>
                <a:spcPct val="0"/>
              </a:spcAft>
            </a:pPr>
            <a:fld id="{66C0ABAF-DA2F-4944-9EB6-CFA86FFD3217}" type="slidenum">
              <a:rPr lang="en-GB" altLang="en-US" smtClean="0">
                <a:latin typeface="Arial" panose="020B0604020202020204" pitchFamily="34" charset="0"/>
              </a:rPr>
              <a:t>‹#›</a:t>
            </a:fld>
            <a:endParaRPr lang="en-GB" altLang="en-US" dirty="0">
              <a:latin typeface="Arial" panose="020B0604020202020204" pitchFamily="34" charset="0"/>
            </a:endParaRP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p14:dur="10" advClick="0" advTm="9133">
        <p15:prstTrans prst="peelOff"/>
      </p:transition>
    </mc:Choice>
    <mc:Fallback xmlns="">
      <p:transition advClick="0" advTm="9133">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PM GO Rollout">
    <p:spTree>
      <p:nvGrpSpPr>
        <p:cNvPr id="1" name=""/>
        <p:cNvGrpSpPr/>
        <p:nvPr/>
      </p:nvGrpSpPr>
      <p:grpSpPr>
        <a:xfrm>
          <a:off x="0" y="0"/>
          <a:ext cx="0" cy="0"/>
          <a:chOff x="0" y="0"/>
          <a:chExt cx="0" cy="0"/>
        </a:xfrm>
      </p:grpSpPr>
      <p:pic>
        <p:nvPicPr>
          <p:cNvPr id="4" name="Picture 3"/>
          <p:cNvPicPr/>
          <p:nvPr/>
        </p:nvPicPr>
        <p:blipFill>
          <a:blip r:embed="rId2" cstate="print">
            <a:lum bright="12000" contrast="18000"/>
          </a:blip>
          <a:srcRect/>
          <a:stretch>
            <a:fillRect/>
          </a:stretch>
        </p:blipFill>
        <p:spPr bwMode="auto">
          <a:xfrm>
            <a:off x="0" y="228600"/>
            <a:ext cx="1320800" cy="762000"/>
          </a:xfrm>
          <a:prstGeom prst="rect">
            <a:avLst/>
          </a:prstGeom>
          <a:ln>
            <a:noFill/>
          </a:ln>
          <a:effectLst>
            <a:softEdge rad="112500"/>
          </a:effectLst>
        </p:spPr>
      </p:pic>
      <p:sp>
        <p:nvSpPr>
          <p:cNvPr id="8" name="Content Placeholder 7"/>
          <p:cNvSpPr>
            <a:spLocks noGrp="1"/>
          </p:cNvSpPr>
          <p:nvPr>
            <p:ph sz="quarter" idx="1"/>
          </p:nvPr>
        </p:nvSpPr>
        <p:spPr>
          <a:xfrm>
            <a:off x="1320800" y="1066800"/>
            <a:ext cx="10566400" cy="4876800"/>
          </a:xfrm>
        </p:spPr>
        <p:txBody>
          <a:bodyPr/>
          <a:lstStyle>
            <a:lvl1pPr>
              <a:defRPr baseline="0">
                <a:latin typeface="Calibri" panose="020F0502020204030204" pitchFamily="34" charset="0"/>
              </a:defRPr>
            </a:lvl1pPr>
            <a:lvl2pPr>
              <a:buFont typeface="Courier New" panose="02070309020205020404" pitchFamily="49" charset="0"/>
              <a:buChar char="o"/>
              <a:defRPr baseline="0">
                <a:latin typeface="Calibri" panose="020F0502020204030204" pitchFamily="34" charset="0"/>
              </a:defRPr>
            </a:lvl2pPr>
            <a:lvl3pPr>
              <a:defRPr baseline="0">
                <a:latin typeface="Calibri" panose="020F0502020204030204" pitchFamily="34" charset="0"/>
              </a:defRPr>
            </a:lvl3pPr>
            <a:lvl4pPr>
              <a:defRPr baseline="0">
                <a:latin typeface="Calibri" panose="020F0502020204030204" pitchFamily="34" charset="0"/>
              </a:defRPr>
            </a:lvl4pPr>
            <a:lvl5pPr>
              <a:defRPr baseline="0">
                <a:latin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6"/>
          <p:cNvSpPr>
            <a:spLocks noGrp="1"/>
          </p:cNvSpPr>
          <p:nvPr>
            <p:ph type="title"/>
          </p:nvPr>
        </p:nvSpPr>
        <p:spPr/>
        <p:txBody>
          <a:bodyPr/>
          <a:lstStyle/>
          <a:p>
            <a:r>
              <a:rPr lang="en-US"/>
              <a:t>Click to edit Master title style</a:t>
            </a:r>
            <a:endParaRPr lang="en-GB"/>
          </a:p>
        </p:txBody>
      </p:sp>
      <p:sp>
        <p:nvSpPr>
          <p:cNvPr id="5" name="Date Placeholder 13"/>
          <p:cNvSpPr>
            <a:spLocks noGrp="1"/>
          </p:cNvSpPr>
          <p:nvPr>
            <p:ph type="dt" sz="half" idx="10"/>
          </p:nvPr>
        </p:nvSpPr>
        <p:spPr>
          <a:xfrm>
            <a:off x="1219200" y="6248400"/>
            <a:ext cx="10972800" cy="419100"/>
          </a:xfrm>
          <a:prstGeom prst="rect">
            <a:avLst/>
          </a:prstGeom>
        </p:spPr>
        <p:txBody>
          <a:bodyPr/>
          <a:lstStyle>
            <a:lvl1pPr algn="l" eaLnBrk="1" fontAlgn="auto" latinLnBrk="0" hangingPunct="1">
              <a:spcBef>
                <a:spcPts val="0"/>
              </a:spcBef>
              <a:spcAft>
                <a:spcPts val="0"/>
              </a:spcAft>
              <a:defRPr kumimoji="0" sz="2000">
                <a:solidFill>
                  <a:schemeClr val="tx2"/>
                </a:solidFill>
                <a:latin typeface="Plantagenet Cherokee" panose="02020602070100000000" pitchFamily="18" charset="0"/>
              </a:defRPr>
            </a:lvl1pPr>
          </a:lstStyle>
          <a:p>
            <a:pPr>
              <a:defRPr/>
            </a:pPr>
            <a:fld id="{0CE26ED9-400E-44EB-9898-C5CE4762F623}" type="datetime1">
              <a:rPr lang="en-GB" smtClean="0">
                <a:solidFill>
                  <a:srgbClr val="696464"/>
                </a:solidFill>
              </a:rPr>
              <a:t>28/11/2023</a:t>
            </a:fld>
            <a:endParaRPr lang="en-GB" dirty="0">
              <a:solidFill>
                <a:srgbClr val="696464"/>
              </a:solidFill>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advClick="0" advTm="9133">
        <p15:prstTrans prst="peelOff"/>
      </p:transition>
    </mc:Choice>
    <mc:Fallback xmlns="">
      <p:transition advClick="0" advTm="9133">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white"/>
              </a:solidFill>
              <a:effectLst/>
              <a:uLnTx/>
              <a:uFillTx/>
              <a:latin typeface="Perpetua" panose="02020502060401020303"/>
              <a:ea typeface="+mn-ea"/>
              <a:cs typeface="+mn-cs"/>
            </a:endParaRPr>
          </a:p>
        </p:txBody>
      </p:sp>
      <p:sp useBgFill="1">
        <p:nvSpPr>
          <p:cNvPr id="5" name="Rounded Rectangle 4"/>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white"/>
              </a:solidFill>
              <a:effectLst/>
              <a:uLnTx/>
              <a:uFillTx/>
              <a:latin typeface="Perpetua" panose="02020502060401020303"/>
              <a:ea typeface="+mn-ea"/>
              <a:cs typeface="+mn-cs"/>
            </a:endParaRPr>
          </a:p>
        </p:txBody>
      </p:sp>
      <p:sp>
        <p:nvSpPr>
          <p:cNvPr id="6" name="Rectangle 5"/>
          <p:cNvSpPr/>
          <p:nvPr/>
        </p:nvSpPr>
        <p:spPr>
          <a:xfrm flipV="1">
            <a:off x="93134" y="2376489"/>
            <a:ext cx="12018433"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white"/>
              </a:solidFill>
              <a:effectLst/>
              <a:uLnTx/>
              <a:uFillTx/>
              <a:latin typeface="Perpetua" panose="02020502060401020303"/>
              <a:ea typeface="+mn-ea"/>
              <a:cs typeface="+mn-cs"/>
            </a:endParaRPr>
          </a:p>
        </p:txBody>
      </p:sp>
      <p:sp>
        <p:nvSpPr>
          <p:cNvPr id="7" name="Rectangle 6"/>
          <p:cNvSpPr/>
          <p:nvPr/>
        </p:nvSpPr>
        <p:spPr>
          <a:xfrm>
            <a:off x="93134" y="2341564"/>
            <a:ext cx="12018433"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white"/>
              </a:solidFill>
              <a:effectLst/>
              <a:uLnTx/>
              <a:uFillTx/>
              <a:latin typeface="Perpetua" panose="02020502060401020303"/>
              <a:ea typeface="+mn-ea"/>
              <a:cs typeface="+mn-cs"/>
            </a:endParaRPr>
          </a:p>
        </p:txBody>
      </p:sp>
      <p:sp>
        <p:nvSpPr>
          <p:cNvPr id="8" name="Rectangle 7"/>
          <p:cNvSpPr/>
          <p:nvPr/>
        </p:nvSpPr>
        <p:spPr>
          <a:xfrm>
            <a:off x="91018" y="2468564"/>
            <a:ext cx="12020549"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white"/>
              </a:solidFill>
              <a:effectLst/>
              <a:uLnTx/>
              <a:uFillTx/>
              <a:latin typeface="Perpetua" panose="02020502060401020303"/>
              <a:ea typeface="+mn-ea"/>
              <a:cs typeface="+mn-cs"/>
            </a:endParaRPr>
          </a:p>
        </p:txBody>
      </p:sp>
      <p:sp>
        <p:nvSpPr>
          <p:cNvPr id="2" name="Title 1"/>
          <p:cNvSpPr>
            <a:spLocks noGrp="1"/>
          </p:cNvSpPr>
          <p:nvPr>
            <p:ph type="title"/>
          </p:nvPr>
        </p:nvSpPr>
        <p:spPr>
          <a:xfrm>
            <a:off x="963084" y="952501"/>
            <a:ext cx="10363200" cy="1362075"/>
          </a:xfrm>
        </p:spPr>
        <p:txBody>
          <a:bodyPr/>
          <a:lstStyle>
            <a:lvl1pPr algn="l">
              <a:buNone/>
              <a:defRPr sz="4000" b="0" cap="none"/>
            </a:lvl1pPr>
          </a:lstStyle>
          <a:p>
            <a:r>
              <a:rPr lang="en-US"/>
              <a:t>Click to edit Master title style</a:t>
            </a:r>
          </a:p>
        </p:txBody>
      </p:sp>
      <p:sp>
        <p:nvSpPr>
          <p:cNvPr id="3" name="Text Placeholder 2"/>
          <p:cNvSpPr>
            <a:spLocks noGrp="1"/>
          </p:cNvSpPr>
          <p:nvPr>
            <p:ph type="body" idx="1"/>
          </p:nvPr>
        </p:nvSpPr>
        <p:spPr>
          <a:xfrm>
            <a:off x="963084" y="2547938"/>
            <a:ext cx="103632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9" name="Date Placeholder 3"/>
          <p:cNvSpPr>
            <a:spLocks noGrp="1"/>
          </p:cNvSpPr>
          <p:nvPr>
            <p:ph type="dt" sz="half" idx="10"/>
          </p:nvPr>
        </p:nvSpPr>
        <p:spPr>
          <a:xfrm>
            <a:off x="1219200" y="6248400"/>
            <a:ext cx="10972800" cy="419100"/>
          </a:xfrm>
          <a:prstGeom prst="rect">
            <a:avLst/>
          </a:prstGeom>
        </p:spPr>
        <p:txBody>
          <a:bodyPr/>
          <a:lstStyle>
            <a:lvl1pPr algn="r" eaLnBrk="1" hangingPunct="1">
              <a:defRPr sz="1400">
                <a:latin typeface="+mn-lt"/>
              </a:defRPr>
            </a:lvl1pPr>
          </a:lstStyle>
          <a:p>
            <a:pPr fontAlgn="base">
              <a:spcBef>
                <a:spcPct val="0"/>
              </a:spcBef>
              <a:spcAft>
                <a:spcPct val="0"/>
              </a:spcAft>
              <a:defRPr/>
            </a:pPr>
            <a:fld id="{CBCA9177-60D1-4338-B17F-6B58DA9AF1B3}" type="datetime1">
              <a:rPr lang="en-GB" smtClean="0">
                <a:solidFill>
                  <a:prstClr val="black"/>
                </a:solidFill>
              </a:rPr>
              <a:t>28/11/2023</a:t>
            </a:fld>
            <a:endParaRPr lang="en-GB" dirty="0">
              <a:solidFill>
                <a:prstClr val="black"/>
              </a:solidFill>
            </a:endParaRPr>
          </a:p>
        </p:txBody>
      </p:sp>
      <p:sp>
        <p:nvSpPr>
          <p:cNvPr id="10" name="Footer Placeholder 4"/>
          <p:cNvSpPr>
            <a:spLocks noGrp="1"/>
          </p:cNvSpPr>
          <p:nvPr>
            <p:ph type="ftr" sz="quarter" idx="11"/>
          </p:nvPr>
        </p:nvSpPr>
        <p:spPr>
          <a:xfrm>
            <a:off x="1066800" y="6172200"/>
            <a:ext cx="5334000" cy="457200"/>
          </a:xfrm>
          <a:prstGeom prst="rect">
            <a:avLst/>
          </a:prstGeom>
        </p:spPr>
        <p:txBody>
          <a:bodyPr vert="horz" wrap="square" lIns="91440" tIns="45720" rIns="91440" bIns="45720" numCol="1" anchor="t" anchorCtr="0" compatLnSpc="1"/>
          <a:lstStyle>
            <a:lvl1pPr eaLnBrk="1" hangingPunct="1">
              <a:defRPr/>
            </a:lvl1pPr>
          </a:lstStyle>
          <a:p>
            <a:pPr fontAlgn="base">
              <a:spcBef>
                <a:spcPct val="0"/>
              </a:spcBef>
              <a:spcAft>
                <a:spcPct val="0"/>
              </a:spcAft>
            </a:pPr>
            <a:r>
              <a:rPr lang="en-AU" altLang="en-US" dirty="0">
                <a:solidFill>
                  <a:prstClr val="black"/>
                </a:solidFill>
                <a:latin typeface="Arial" panose="020B0604020202020204" pitchFamily="34" charset="0"/>
              </a:rPr>
              <a:t>Source: Ascender Integratd HRMIS 6March 2020</a:t>
            </a:r>
            <a:endParaRPr lang="en-GB" altLang="en-US" dirty="0">
              <a:solidFill>
                <a:prstClr val="black"/>
              </a:solidFill>
              <a:latin typeface="Arial" panose="020B0604020202020204" pitchFamily="34" charset="0"/>
            </a:endParaRPr>
          </a:p>
        </p:txBody>
      </p:sp>
      <p:sp>
        <p:nvSpPr>
          <p:cNvPr id="11" name="Slide Number Placeholder 5"/>
          <p:cNvSpPr>
            <a:spLocks noGrp="1"/>
          </p:cNvSpPr>
          <p:nvPr>
            <p:ph type="sldNum" sz="quarter" idx="12"/>
          </p:nvPr>
        </p:nvSpPr>
        <p:spPr>
          <a:xfrm>
            <a:off x="194733" y="6208713"/>
            <a:ext cx="609600" cy="457200"/>
          </a:xfrm>
          <a:prstGeom prst="ellipse">
            <a:avLst/>
          </a:prstGeom>
        </p:spPr>
        <p:txBody>
          <a:bodyPr vert="horz" wrap="square" lIns="91440" tIns="45720" rIns="91440" bIns="45720" numCol="1" anchor="t" anchorCtr="0" compatLnSpc="1"/>
          <a:lstStyle>
            <a:lvl1pPr eaLnBrk="1" hangingPunct="1">
              <a:defRPr/>
            </a:lvl1pPr>
          </a:lstStyle>
          <a:p>
            <a:pPr fontAlgn="base">
              <a:spcBef>
                <a:spcPct val="0"/>
              </a:spcBef>
              <a:spcAft>
                <a:spcPct val="0"/>
              </a:spcAft>
            </a:pPr>
            <a:fld id="{BC917535-E455-4992-B56F-B734EFC1FB89}" type="slidenum">
              <a:rPr lang="en-GB" altLang="en-US" smtClean="0">
                <a:solidFill>
                  <a:prstClr val="black"/>
                </a:solidFill>
                <a:latin typeface="Arial" panose="020B0604020202020204" pitchFamily="34" charset="0"/>
              </a:rPr>
              <a:t>‹#›</a:t>
            </a:fld>
            <a:endParaRPr lang="en-GB" altLang="en-US" dirty="0">
              <a:solidFill>
                <a:prstClr val="black"/>
              </a:solidFill>
              <a:latin typeface="Arial" panose="020B0604020202020204" pitchFamily="34" charset="0"/>
            </a:endParaRP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p14:dur="10" advClick="0" advTm="9133">
        <p15:prstTrans prst="peelOff"/>
      </p:transition>
    </mc:Choice>
    <mc:Fallback xmlns="">
      <p:transition advClick="0" advTm="9133">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1219200" y="1447800"/>
            <a:ext cx="499872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6578600" y="1447800"/>
            <a:ext cx="499872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a:xfrm>
            <a:off x="1219200" y="6248400"/>
            <a:ext cx="10972800" cy="419100"/>
          </a:xfrm>
          <a:prstGeom prst="rect">
            <a:avLst/>
          </a:prstGeom>
        </p:spPr>
        <p:txBody>
          <a:bodyPr/>
          <a:lstStyle>
            <a:lvl1pPr algn="r" eaLnBrk="1" hangingPunct="1">
              <a:defRPr sz="1400">
                <a:latin typeface="+mn-lt"/>
              </a:defRPr>
            </a:lvl1pPr>
          </a:lstStyle>
          <a:p>
            <a:pPr fontAlgn="base">
              <a:spcBef>
                <a:spcPct val="0"/>
              </a:spcBef>
              <a:spcAft>
                <a:spcPct val="0"/>
              </a:spcAft>
              <a:defRPr/>
            </a:pPr>
            <a:fld id="{CCBEFBE6-A367-4C38-AF27-2633BA8E6AA8}" type="datetime1">
              <a:rPr lang="en-GB" smtClean="0">
                <a:solidFill>
                  <a:prstClr val="black"/>
                </a:solidFill>
              </a:rPr>
              <a:t>28/11/2023</a:t>
            </a:fld>
            <a:endParaRPr lang="en-GB" dirty="0">
              <a:solidFill>
                <a:prstClr val="black"/>
              </a:solidFill>
            </a:endParaRPr>
          </a:p>
        </p:txBody>
      </p:sp>
      <p:sp>
        <p:nvSpPr>
          <p:cNvPr id="6" name="Footer Placeholder 2"/>
          <p:cNvSpPr>
            <a:spLocks noGrp="1"/>
          </p:cNvSpPr>
          <p:nvPr>
            <p:ph type="ftr" sz="quarter" idx="11"/>
          </p:nvPr>
        </p:nvSpPr>
        <p:spPr>
          <a:xfrm>
            <a:off x="1219200" y="6172200"/>
            <a:ext cx="5283200" cy="457200"/>
          </a:xfrm>
          <a:prstGeom prst="rect">
            <a:avLst/>
          </a:prstGeom>
        </p:spPr>
        <p:txBody>
          <a:bodyPr vert="horz" wrap="square" lIns="91440" tIns="45720" rIns="91440" bIns="45720" numCol="1" anchor="t" anchorCtr="0" compatLnSpc="1"/>
          <a:lstStyle>
            <a:lvl1pPr eaLnBrk="1" hangingPunct="1">
              <a:defRPr/>
            </a:lvl1pPr>
          </a:lstStyle>
          <a:p>
            <a:pPr fontAlgn="base">
              <a:spcBef>
                <a:spcPct val="0"/>
              </a:spcBef>
              <a:spcAft>
                <a:spcPct val="0"/>
              </a:spcAft>
            </a:pPr>
            <a:r>
              <a:rPr lang="en-AU" altLang="en-US" dirty="0">
                <a:solidFill>
                  <a:prstClr val="black"/>
                </a:solidFill>
                <a:latin typeface="Arial" panose="020B0604020202020204" pitchFamily="34" charset="0"/>
              </a:rPr>
              <a:t>Source: Ascender Integratd HRMIS 6March 2020</a:t>
            </a:r>
            <a:endParaRPr lang="en-GB" altLang="en-US" dirty="0">
              <a:solidFill>
                <a:prstClr val="black"/>
              </a:solidFill>
              <a:latin typeface="Arial" panose="020B0604020202020204" pitchFamily="34" charset="0"/>
            </a:endParaRPr>
          </a:p>
        </p:txBody>
      </p:sp>
      <p:sp>
        <p:nvSpPr>
          <p:cNvPr id="7" name="Slide Number Placeholder 22"/>
          <p:cNvSpPr>
            <a:spLocks noGrp="1"/>
          </p:cNvSpPr>
          <p:nvPr>
            <p:ph type="sldNum" sz="quarter" idx="12"/>
          </p:nvPr>
        </p:nvSpPr>
        <p:spPr>
          <a:xfrm>
            <a:off x="194733" y="6210300"/>
            <a:ext cx="609600" cy="457200"/>
          </a:xfrm>
          <a:prstGeom prst="ellipse">
            <a:avLst/>
          </a:prstGeom>
        </p:spPr>
        <p:txBody>
          <a:bodyPr vert="horz" wrap="square" lIns="91440" tIns="45720" rIns="91440" bIns="45720" numCol="1" anchor="t" anchorCtr="0" compatLnSpc="1"/>
          <a:lstStyle>
            <a:lvl1pPr eaLnBrk="1" hangingPunct="1">
              <a:defRPr/>
            </a:lvl1pPr>
          </a:lstStyle>
          <a:p>
            <a:pPr fontAlgn="base">
              <a:spcBef>
                <a:spcPct val="0"/>
              </a:spcBef>
              <a:spcAft>
                <a:spcPct val="0"/>
              </a:spcAft>
            </a:pPr>
            <a:fld id="{836A6C4D-00ED-4D76-BE73-13452A9EC99C}" type="slidenum">
              <a:rPr lang="en-GB" altLang="en-US" smtClean="0">
                <a:solidFill>
                  <a:prstClr val="black"/>
                </a:solidFill>
                <a:latin typeface="Arial" panose="020B0604020202020204" pitchFamily="34" charset="0"/>
              </a:rPr>
              <a:t>‹#›</a:t>
            </a:fld>
            <a:endParaRPr lang="en-GB" altLang="en-US" dirty="0">
              <a:solidFill>
                <a:prstClr val="black"/>
              </a:solidFill>
              <a:latin typeface="Arial" panose="020B0604020202020204" pitchFamily="34"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advClick="0" advTm="9133">
        <p15:prstTrans prst="peelOff"/>
      </p:transition>
    </mc:Choice>
    <mc:Fallback xmlns="">
      <p:transition advClick="0" advTm="9133">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273050"/>
            <a:ext cx="103632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219200" y="1447800"/>
            <a:ext cx="49784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6604000" y="1447800"/>
            <a:ext cx="49784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half" idx="2"/>
          </p:nvPr>
        </p:nvSpPr>
        <p:spPr>
          <a:xfrm>
            <a:off x="1219200" y="2247900"/>
            <a:ext cx="49784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4"/>
          </p:nvPr>
        </p:nvSpPr>
        <p:spPr>
          <a:xfrm>
            <a:off x="6604000" y="2247900"/>
            <a:ext cx="49784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a:xfrm>
            <a:off x="1219200" y="6248400"/>
            <a:ext cx="10972800" cy="419100"/>
          </a:xfrm>
          <a:prstGeom prst="rect">
            <a:avLst/>
          </a:prstGeom>
        </p:spPr>
        <p:txBody>
          <a:bodyPr/>
          <a:lstStyle>
            <a:lvl1pPr algn="r" eaLnBrk="1" hangingPunct="1">
              <a:defRPr sz="1400">
                <a:latin typeface="+mn-lt"/>
              </a:defRPr>
            </a:lvl1pPr>
          </a:lstStyle>
          <a:p>
            <a:pPr fontAlgn="base">
              <a:spcBef>
                <a:spcPct val="0"/>
              </a:spcBef>
              <a:spcAft>
                <a:spcPct val="0"/>
              </a:spcAft>
              <a:defRPr/>
            </a:pPr>
            <a:fld id="{C8F75201-1CC3-4FC2-B7E3-34C0917DFB81}" type="datetime1">
              <a:rPr lang="en-GB" smtClean="0">
                <a:solidFill>
                  <a:prstClr val="black"/>
                </a:solidFill>
              </a:rPr>
              <a:t>28/11/2023</a:t>
            </a:fld>
            <a:endParaRPr lang="en-GB" dirty="0">
              <a:solidFill>
                <a:prstClr val="black"/>
              </a:solidFill>
            </a:endParaRPr>
          </a:p>
        </p:txBody>
      </p:sp>
      <p:sp>
        <p:nvSpPr>
          <p:cNvPr id="8" name="Footer Placeholder 2"/>
          <p:cNvSpPr>
            <a:spLocks noGrp="1"/>
          </p:cNvSpPr>
          <p:nvPr>
            <p:ph type="ftr" sz="quarter" idx="11"/>
          </p:nvPr>
        </p:nvSpPr>
        <p:spPr>
          <a:xfrm>
            <a:off x="1219200" y="6172200"/>
            <a:ext cx="5283200" cy="457200"/>
          </a:xfrm>
          <a:prstGeom prst="rect">
            <a:avLst/>
          </a:prstGeom>
        </p:spPr>
        <p:txBody>
          <a:bodyPr vert="horz" wrap="square" lIns="91440" tIns="45720" rIns="91440" bIns="45720" numCol="1" anchor="t" anchorCtr="0" compatLnSpc="1"/>
          <a:lstStyle>
            <a:lvl1pPr eaLnBrk="1" hangingPunct="1">
              <a:defRPr/>
            </a:lvl1pPr>
          </a:lstStyle>
          <a:p>
            <a:pPr fontAlgn="base">
              <a:spcBef>
                <a:spcPct val="0"/>
              </a:spcBef>
              <a:spcAft>
                <a:spcPct val="0"/>
              </a:spcAft>
            </a:pPr>
            <a:r>
              <a:rPr lang="en-AU" altLang="en-US" dirty="0">
                <a:solidFill>
                  <a:prstClr val="black"/>
                </a:solidFill>
                <a:latin typeface="Arial" panose="020B0604020202020204" pitchFamily="34" charset="0"/>
              </a:rPr>
              <a:t>Source: Ascender Integratd HRMIS 6March 2020</a:t>
            </a:r>
            <a:endParaRPr lang="en-GB" altLang="en-US" dirty="0">
              <a:solidFill>
                <a:prstClr val="black"/>
              </a:solidFill>
              <a:latin typeface="Arial" panose="020B0604020202020204" pitchFamily="34" charset="0"/>
            </a:endParaRPr>
          </a:p>
        </p:txBody>
      </p:sp>
      <p:sp>
        <p:nvSpPr>
          <p:cNvPr id="9" name="Slide Number Placeholder 22"/>
          <p:cNvSpPr>
            <a:spLocks noGrp="1"/>
          </p:cNvSpPr>
          <p:nvPr>
            <p:ph type="sldNum" sz="quarter" idx="12"/>
          </p:nvPr>
        </p:nvSpPr>
        <p:spPr>
          <a:xfrm>
            <a:off x="194733" y="6210300"/>
            <a:ext cx="609600" cy="457200"/>
          </a:xfrm>
          <a:prstGeom prst="ellipse">
            <a:avLst/>
          </a:prstGeom>
        </p:spPr>
        <p:txBody>
          <a:bodyPr vert="horz" wrap="square" lIns="91440" tIns="45720" rIns="91440" bIns="45720" numCol="1" anchor="t" anchorCtr="0" compatLnSpc="1"/>
          <a:lstStyle>
            <a:lvl1pPr eaLnBrk="1" hangingPunct="1">
              <a:defRPr/>
            </a:lvl1pPr>
          </a:lstStyle>
          <a:p>
            <a:pPr fontAlgn="base">
              <a:spcBef>
                <a:spcPct val="0"/>
              </a:spcBef>
              <a:spcAft>
                <a:spcPct val="0"/>
              </a:spcAft>
            </a:pPr>
            <a:fld id="{ED364BB5-CF0C-420F-AA79-F1D48793E1F2}" type="slidenum">
              <a:rPr lang="en-GB" altLang="en-US" smtClean="0">
                <a:solidFill>
                  <a:prstClr val="black"/>
                </a:solidFill>
                <a:latin typeface="Arial" panose="020B0604020202020204" pitchFamily="34" charset="0"/>
              </a:rPr>
              <a:t>‹#›</a:t>
            </a:fld>
            <a:endParaRPr lang="en-GB" altLang="en-US" dirty="0">
              <a:solidFill>
                <a:prstClr val="black"/>
              </a:solidFill>
              <a:latin typeface="Arial" panose="020B0604020202020204" pitchFamily="34"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advClick="0" advTm="9133">
        <p15:prstTrans prst="peelOff"/>
      </p:transition>
    </mc:Choice>
    <mc:Fallback xmlns="">
      <p:transition advClick="0" advTm="9133">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a:xfrm>
            <a:off x="1219200" y="6248400"/>
            <a:ext cx="10972800" cy="419100"/>
          </a:xfrm>
          <a:prstGeom prst="rect">
            <a:avLst/>
          </a:prstGeom>
        </p:spPr>
        <p:txBody>
          <a:bodyPr/>
          <a:lstStyle>
            <a:lvl1pPr algn="r" eaLnBrk="1" hangingPunct="1">
              <a:defRPr sz="1400">
                <a:latin typeface="+mn-lt"/>
              </a:defRPr>
            </a:lvl1pPr>
          </a:lstStyle>
          <a:p>
            <a:pPr fontAlgn="base">
              <a:spcBef>
                <a:spcPct val="0"/>
              </a:spcBef>
              <a:spcAft>
                <a:spcPct val="0"/>
              </a:spcAft>
              <a:defRPr/>
            </a:pPr>
            <a:fld id="{6DC5F9AE-70B6-4344-9566-A934BFBF17D7}" type="datetime1">
              <a:rPr lang="en-GB" smtClean="0">
                <a:solidFill>
                  <a:prstClr val="black"/>
                </a:solidFill>
              </a:rPr>
              <a:t>28/11/2023</a:t>
            </a:fld>
            <a:endParaRPr lang="en-GB" dirty="0">
              <a:solidFill>
                <a:prstClr val="black"/>
              </a:solidFill>
            </a:endParaRPr>
          </a:p>
        </p:txBody>
      </p:sp>
      <p:sp>
        <p:nvSpPr>
          <p:cNvPr id="4" name="Footer Placeholder 2"/>
          <p:cNvSpPr>
            <a:spLocks noGrp="1"/>
          </p:cNvSpPr>
          <p:nvPr>
            <p:ph type="ftr" sz="quarter" idx="11"/>
          </p:nvPr>
        </p:nvSpPr>
        <p:spPr>
          <a:xfrm>
            <a:off x="1219200" y="6172200"/>
            <a:ext cx="5283200" cy="457200"/>
          </a:xfrm>
          <a:prstGeom prst="rect">
            <a:avLst/>
          </a:prstGeom>
        </p:spPr>
        <p:txBody>
          <a:bodyPr vert="horz" wrap="square" lIns="91440" tIns="45720" rIns="91440" bIns="45720" numCol="1" anchor="t" anchorCtr="0" compatLnSpc="1"/>
          <a:lstStyle>
            <a:lvl1pPr eaLnBrk="1" hangingPunct="1">
              <a:defRPr/>
            </a:lvl1pPr>
          </a:lstStyle>
          <a:p>
            <a:pPr fontAlgn="base">
              <a:spcBef>
                <a:spcPct val="0"/>
              </a:spcBef>
              <a:spcAft>
                <a:spcPct val="0"/>
              </a:spcAft>
            </a:pPr>
            <a:r>
              <a:rPr lang="en-AU" altLang="en-US" dirty="0">
                <a:solidFill>
                  <a:prstClr val="black"/>
                </a:solidFill>
                <a:latin typeface="Arial" panose="020B0604020202020204" pitchFamily="34" charset="0"/>
              </a:rPr>
              <a:t>Source: Ascender Integratd HRMIS 6March 2020</a:t>
            </a:r>
            <a:endParaRPr lang="en-GB" altLang="en-US" dirty="0">
              <a:solidFill>
                <a:prstClr val="black"/>
              </a:solidFill>
              <a:latin typeface="Arial" panose="020B0604020202020204" pitchFamily="34" charset="0"/>
            </a:endParaRPr>
          </a:p>
        </p:txBody>
      </p:sp>
      <p:sp>
        <p:nvSpPr>
          <p:cNvPr id="5" name="Slide Number Placeholder 22"/>
          <p:cNvSpPr>
            <a:spLocks noGrp="1"/>
          </p:cNvSpPr>
          <p:nvPr>
            <p:ph type="sldNum" sz="quarter" idx="12"/>
          </p:nvPr>
        </p:nvSpPr>
        <p:spPr>
          <a:xfrm>
            <a:off x="194733" y="6210300"/>
            <a:ext cx="609600" cy="457200"/>
          </a:xfrm>
          <a:prstGeom prst="ellipse">
            <a:avLst/>
          </a:prstGeom>
        </p:spPr>
        <p:txBody>
          <a:bodyPr vert="horz" wrap="square" lIns="91440" tIns="45720" rIns="91440" bIns="45720" numCol="1" anchor="t" anchorCtr="0" compatLnSpc="1"/>
          <a:lstStyle>
            <a:lvl1pPr eaLnBrk="1" hangingPunct="1">
              <a:defRPr/>
            </a:lvl1pPr>
          </a:lstStyle>
          <a:p>
            <a:pPr fontAlgn="base">
              <a:spcBef>
                <a:spcPct val="0"/>
              </a:spcBef>
              <a:spcAft>
                <a:spcPct val="0"/>
              </a:spcAft>
            </a:pPr>
            <a:fld id="{CF824104-87BC-458E-B232-0F83AE961992}" type="slidenum">
              <a:rPr lang="en-GB" altLang="en-US" smtClean="0">
                <a:solidFill>
                  <a:prstClr val="black"/>
                </a:solidFill>
                <a:latin typeface="Arial" panose="020B0604020202020204" pitchFamily="34" charset="0"/>
              </a:rPr>
              <a:t>‹#›</a:t>
            </a:fld>
            <a:endParaRPr lang="en-GB" altLang="en-US" dirty="0">
              <a:solidFill>
                <a:prstClr val="black"/>
              </a:solidFill>
              <a:latin typeface="Arial" panose="020B0604020202020204" pitchFamily="34"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advClick="0" advTm="9133">
        <p15:prstTrans prst="peelOff"/>
      </p:transition>
    </mc:Choice>
    <mc:Fallback xmlns="">
      <p:transition advClick="0" advTm="9133">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a:xfrm>
            <a:off x="1219200" y="6248400"/>
            <a:ext cx="10972800" cy="419100"/>
          </a:xfrm>
          <a:prstGeom prst="rect">
            <a:avLst/>
          </a:prstGeom>
        </p:spPr>
        <p:txBody>
          <a:bodyPr/>
          <a:lstStyle>
            <a:lvl1pPr algn="r" eaLnBrk="1" hangingPunct="1">
              <a:defRPr sz="1400">
                <a:latin typeface="+mn-lt"/>
              </a:defRPr>
            </a:lvl1pPr>
          </a:lstStyle>
          <a:p>
            <a:pPr fontAlgn="base">
              <a:spcBef>
                <a:spcPct val="0"/>
              </a:spcBef>
              <a:spcAft>
                <a:spcPct val="0"/>
              </a:spcAft>
              <a:defRPr/>
            </a:pPr>
            <a:fld id="{0AF04A17-30F6-4243-9514-CCFD58FAF017}" type="datetime1">
              <a:rPr lang="en-GB" smtClean="0">
                <a:solidFill>
                  <a:prstClr val="black"/>
                </a:solidFill>
              </a:rPr>
              <a:t>28/11/2023</a:t>
            </a:fld>
            <a:endParaRPr lang="en-GB" dirty="0">
              <a:solidFill>
                <a:prstClr val="black"/>
              </a:solidFill>
            </a:endParaRPr>
          </a:p>
        </p:txBody>
      </p:sp>
      <p:sp>
        <p:nvSpPr>
          <p:cNvPr id="3" name="Footer Placeholder 2"/>
          <p:cNvSpPr>
            <a:spLocks noGrp="1"/>
          </p:cNvSpPr>
          <p:nvPr>
            <p:ph type="ftr" sz="quarter" idx="11"/>
          </p:nvPr>
        </p:nvSpPr>
        <p:spPr>
          <a:xfrm>
            <a:off x="1219200" y="6172200"/>
            <a:ext cx="5283200" cy="457200"/>
          </a:xfrm>
          <a:prstGeom prst="rect">
            <a:avLst/>
          </a:prstGeom>
        </p:spPr>
        <p:txBody>
          <a:bodyPr vert="horz" wrap="square" lIns="91440" tIns="45720" rIns="91440" bIns="45720" numCol="1" anchor="t" anchorCtr="0" compatLnSpc="1"/>
          <a:lstStyle>
            <a:lvl1pPr eaLnBrk="1" hangingPunct="1">
              <a:defRPr/>
            </a:lvl1pPr>
          </a:lstStyle>
          <a:p>
            <a:pPr fontAlgn="base">
              <a:spcBef>
                <a:spcPct val="0"/>
              </a:spcBef>
              <a:spcAft>
                <a:spcPct val="0"/>
              </a:spcAft>
            </a:pPr>
            <a:r>
              <a:rPr lang="en-AU" altLang="en-US" dirty="0">
                <a:solidFill>
                  <a:prstClr val="black"/>
                </a:solidFill>
                <a:latin typeface="Arial" panose="020B0604020202020204" pitchFamily="34" charset="0"/>
              </a:rPr>
              <a:t>Source: Ascender Integratd HRMIS 6March 2020</a:t>
            </a:r>
            <a:endParaRPr lang="en-GB" altLang="en-US" dirty="0">
              <a:solidFill>
                <a:prstClr val="black"/>
              </a:solidFill>
              <a:latin typeface="Arial" panose="020B0604020202020204" pitchFamily="34" charset="0"/>
            </a:endParaRPr>
          </a:p>
        </p:txBody>
      </p:sp>
      <p:sp>
        <p:nvSpPr>
          <p:cNvPr id="4" name="Slide Number Placeholder 22"/>
          <p:cNvSpPr>
            <a:spLocks noGrp="1"/>
          </p:cNvSpPr>
          <p:nvPr>
            <p:ph type="sldNum" sz="quarter" idx="12"/>
          </p:nvPr>
        </p:nvSpPr>
        <p:spPr>
          <a:xfrm>
            <a:off x="194733" y="6210300"/>
            <a:ext cx="609600" cy="457200"/>
          </a:xfrm>
          <a:prstGeom prst="ellipse">
            <a:avLst/>
          </a:prstGeom>
        </p:spPr>
        <p:txBody>
          <a:bodyPr vert="horz" wrap="square" lIns="91440" tIns="45720" rIns="91440" bIns="45720" numCol="1" anchor="t" anchorCtr="0" compatLnSpc="1"/>
          <a:lstStyle>
            <a:lvl1pPr eaLnBrk="1" hangingPunct="1">
              <a:defRPr/>
            </a:lvl1pPr>
          </a:lstStyle>
          <a:p>
            <a:pPr fontAlgn="base">
              <a:spcBef>
                <a:spcPct val="0"/>
              </a:spcBef>
              <a:spcAft>
                <a:spcPct val="0"/>
              </a:spcAft>
            </a:pPr>
            <a:fld id="{486CE304-1F76-4570-BAAE-7149961576A5}" type="slidenum">
              <a:rPr lang="en-GB" altLang="en-US" smtClean="0">
                <a:solidFill>
                  <a:prstClr val="black"/>
                </a:solidFill>
                <a:latin typeface="Arial" panose="020B0604020202020204" pitchFamily="34" charset="0"/>
              </a:rPr>
              <a:t>‹#›</a:t>
            </a:fld>
            <a:endParaRPr lang="en-GB" altLang="en-US" dirty="0">
              <a:solidFill>
                <a:prstClr val="black"/>
              </a:solidFill>
              <a:latin typeface="Arial" panose="020B0604020202020204" pitchFamily="34"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advClick="0" advTm="9133">
        <p15:prstTrans prst="peelOff"/>
      </p:transition>
    </mc:Choice>
    <mc:Fallback xmlns="">
      <p:transition advClick="0" advTm="9133">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DPM GO Rollout">
    <p:spTree>
      <p:nvGrpSpPr>
        <p:cNvPr id="1" name=""/>
        <p:cNvGrpSpPr/>
        <p:nvPr/>
      </p:nvGrpSpPr>
      <p:grpSpPr>
        <a:xfrm>
          <a:off x="0" y="0"/>
          <a:ext cx="0" cy="0"/>
          <a:chOff x="0" y="0"/>
          <a:chExt cx="0" cy="0"/>
        </a:xfrm>
      </p:grpSpPr>
      <p:pic>
        <p:nvPicPr>
          <p:cNvPr id="4" name="Picture 3"/>
          <p:cNvPicPr/>
          <p:nvPr/>
        </p:nvPicPr>
        <p:blipFill>
          <a:blip r:embed="rId2" cstate="print">
            <a:lum bright="12000" contrast="18000"/>
          </a:blip>
          <a:srcRect/>
          <a:stretch>
            <a:fillRect/>
          </a:stretch>
        </p:blipFill>
        <p:spPr bwMode="auto">
          <a:xfrm>
            <a:off x="0" y="228600"/>
            <a:ext cx="1320800" cy="762000"/>
          </a:xfrm>
          <a:prstGeom prst="rect">
            <a:avLst/>
          </a:prstGeom>
          <a:ln>
            <a:noFill/>
          </a:ln>
          <a:effectLst>
            <a:softEdge rad="112500"/>
          </a:effectLst>
        </p:spPr>
      </p:pic>
      <p:sp>
        <p:nvSpPr>
          <p:cNvPr id="8" name="Content Placeholder 7"/>
          <p:cNvSpPr>
            <a:spLocks noGrp="1"/>
          </p:cNvSpPr>
          <p:nvPr>
            <p:ph sz="quarter" idx="1"/>
          </p:nvPr>
        </p:nvSpPr>
        <p:spPr>
          <a:xfrm>
            <a:off x="1320800" y="1066800"/>
            <a:ext cx="10566400" cy="4876800"/>
          </a:xfrm>
        </p:spPr>
        <p:txBody>
          <a:bodyPr/>
          <a:lstStyle>
            <a:lvl1pPr>
              <a:defRPr baseline="0">
                <a:latin typeface="Calibri" panose="020F0502020204030204" pitchFamily="34" charset="0"/>
              </a:defRPr>
            </a:lvl1pPr>
            <a:lvl2pPr>
              <a:buFont typeface="Courier New" panose="02070309020205020404" pitchFamily="49" charset="0"/>
              <a:buChar char="o"/>
              <a:defRPr baseline="0">
                <a:latin typeface="Calibri" panose="020F0502020204030204" pitchFamily="34" charset="0"/>
              </a:defRPr>
            </a:lvl2pPr>
            <a:lvl3pPr>
              <a:defRPr baseline="0">
                <a:latin typeface="Calibri" panose="020F0502020204030204" pitchFamily="34" charset="0"/>
              </a:defRPr>
            </a:lvl3pPr>
            <a:lvl4pPr>
              <a:defRPr baseline="0">
                <a:latin typeface="Calibri" panose="020F0502020204030204" pitchFamily="34" charset="0"/>
              </a:defRPr>
            </a:lvl4pPr>
            <a:lvl5pPr>
              <a:defRPr baseline="0">
                <a:latin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6"/>
          <p:cNvSpPr>
            <a:spLocks noGrp="1"/>
          </p:cNvSpPr>
          <p:nvPr>
            <p:ph type="title"/>
          </p:nvPr>
        </p:nvSpPr>
        <p:spPr/>
        <p:txBody>
          <a:bodyPr/>
          <a:lstStyle/>
          <a:p>
            <a:r>
              <a:rPr lang="en-US"/>
              <a:t>Click to edit Master title style</a:t>
            </a:r>
            <a:endParaRPr lang="en-GB"/>
          </a:p>
        </p:txBody>
      </p:sp>
      <p:sp>
        <p:nvSpPr>
          <p:cNvPr id="5" name="Date Placeholder 13"/>
          <p:cNvSpPr>
            <a:spLocks noGrp="1"/>
          </p:cNvSpPr>
          <p:nvPr>
            <p:ph type="dt" sz="half" idx="10"/>
          </p:nvPr>
        </p:nvSpPr>
        <p:spPr>
          <a:xfrm>
            <a:off x="1219200" y="6248400"/>
            <a:ext cx="10972800" cy="419100"/>
          </a:xfrm>
          <a:prstGeom prst="rect">
            <a:avLst/>
          </a:prstGeom>
        </p:spPr>
        <p:txBody>
          <a:bodyPr/>
          <a:lstStyle>
            <a:lvl1pPr algn="l" eaLnBrk="1" fontAlgn="auto" latinLnBrk="0" hangingPunct="1">
              <a:spcBef>
                <a:spcPts val="0"/>
              </a:spcBef>
              <a:spcAft>
                <a:spcPts val="0"/>
              </a:spcAft>
              <a:defRPr kumimoji="0" sz="2000">
                <a:solidFill>
                  <a:schemeClr val="tx2"/>
                </a:solidFill>
                <a:latin typeface="Plantagenet Cherokee" panose="02020602070100000000" pitchFamily="18" charset="0"/>
              </a:defRPr>
            </a:lvl1pPr>
          </a:lstStyle>
          <a:p>
            <a:pPr>
              <a:defRPr/>
            </a:pPr>
            <a:fld id="{B293B42D-EE4C-4DF3-B2B4-D6416C6D2802}" type="datetime1">
              <a:rPr lang="en-GB" smtClean="0">
                <a:solidFill>
                  <a:srgbClr val="696464"/>
                </a:solidFill>
              </a:rPr>
              <a:t>28/11/2023</a:t>
            </a:fld>
            <a:endParaRPr lang="en-GB" dirty="0">
              <a:solidFill>
                <a:srgbClr val="696464"/>
              </a:solidFill>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advClick="0" advTm="9133">
        <p15:prstTrans prst="peelOff"/>
      </p:transition>
    </mc:Choice>
    <mc:Fallback xmlns="">
      <p:transition advClick="0" advTm="9133">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white"/>
              </a:solidFill>
              <a:effectLst/>
              <a:uLnTx/>
              <a:uFillTx/>
              <a:latin typeface="Perpetua" panose="02020502060401020303"/>
              <a:ea typeface="+mn-ea"/>
              <a:cs typeface="+mn-cs"/>
            </a:endParaRPr>
          </a:p>
        </p:txBody>
      </p:sp>
      <p:sp useBgFill="1">
        <p:nvSpPr>
          <p:cNvPr id="6" name="Rounded Rectangle 5"/>
          <p:cNvSpPr/>
          <p:nvPr/>
        </p:nvSpPr>
        <p:spPr>
          <a:xfrm>
            <a:off x="84668" y="69850"/>
            <a:ext cx="12018433"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white"/>
              </a:solidFill>
              <a:effectLst/>
              <a:uLnTx/>
              <a:uFillTx/>
              <a:latin typeface="Perpetua" panose="02020502060401020303"/>
              <a:ea typeface="+mn-ea"/>
              <a:cs typeface="+mn-cs"/>
            </a:endParaRPr>
          </a:p>
        </p:txBody>
      </p:sp>
      <p:sp>
        <p:nvSpPr>
          <p:cNvPr id="2" name="Title 1"/>
          <p:cNvSpPr>
            <a:spLocks noGrp="1"/>
          </p:cNvSpPr>
          <p:nvPr>
            <p:ph type="title"/>
          </p:nvPr>
        </p:nvSpPr>
        <p:spPr>
          <a:xfrm>
            <a:off x="1219200" y="273050"/>
            <a:ext cx="10363200" cy="1143000"/>
          </a:xfrm>
        </p:spPr>
        <p:txBody>
          <a:bodyPr/>
          <a:lstStyle>
            <a:lvl1pPr algn="l">
              <a:buNone/>
              <a:defRPr sz="4000" b="0"/>
            </a:lvl1pPr>
          </a:lstStyle>
          <a:p>
            <a:r>
              <a:rPr lang="en-US"/>
              <a:t>Click to edit Master title style</a:t>
            </a:r>
          </a:p>
        </p:txBody>
      </p:sp>
      <p:sp>
        <p:nvSpPr>
          <p:cNvPr id="3" name="Text Placeholder 2"/>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1" name="Content Placeholder 10"/>
          <p:cNvSpPr>
            <a:spLocks noGrp="1"/>
          </p:cNvSpPr>
          <p:nvPr>
            <p:ph sz="quarter" idx="1"/>
          </p:nvPr>
        </p:nvSpPr>
        <p:spPr>
          <a:xfrm>
            <a:off x="3962400" y="1600200"/>
            <a:ext cx="7620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4"/>
          <p:cNvSpPr>
            <a:spLocks noGrp="1"/>
          </p:cNvSpPr>
          <p:nvPr>
            <p:ph type="dt" sz="half" idx="10"/>
          </p:nvPr>
        </p:nvSpPr>
        <p:spPr>
          <a:xfrm>
            <a:off x="1219200" y="6248400"/>
            <a:ext cx="10972800" cy="419100"/>
          </a:xfrm>
          <a:prstGeom prst="rect">
            <a:avLst/>
          </a:prstGeom>
        </p:spPr>
        <p:txBody>
          <a:bodyPr/>
          <a:lstStyle>
            <a:lvl1pPr algn="r" eaLnBrk="1" hangingPunct="1">
              <a:defRPr sz="1400">
                <a:latin typeface="+mn-lt"/>
              </a:defRPr>
            </a:lvl1pPr>
          </a:lstStyle>
          <a:p>
            <a:pPr fontAlgn="base">
              <a:spcBef>
                <a:spcPct val="0"/>
              </a:spcBef>
              <a:spcAft>
                <a:spcPct val="0"/>
              </a:spcAft>
              <a:defRPr/>
            </a:pPr>
            <a:fld id="{C14B7527-E754-4F90-BC10-78B43DEC1471}" type="datetime1">
              <a:rPr lang="en-GB" smtClean="0">
                <a:solidFill>
                  <a:prstClr val="black"/>
                </a:solidFill>
              </a:rPr>
              <a:t>28/11/2023</a:t>
            </a:fld>
            <a:endParaRPr lang="en-GB" dirty="0">
              <a:solidFill>
                <a:prstClr val="black"/>
              </a:solidFill>
            </a:endParaRPr>
          </a:p>
        </p:txBody>
      </p:sp>
      <p:sp>
        <p:nvSpPr>
          <p:cNvPr id="8" name="Footer Placeholder 5"/>
          <p:cNvSpPr>
            <a:spLocks noGrp="1"/>
          </p:cNvSpPr>
          <p:nvPr>
            <p:ph type="ftr" sz="quarter" idx="11"/>
          </p:nvPr>
        </p:nvSpPr>
        <p:spPr>
          <a:xfrm>
            <a:off x="1219200" y="6172200"/>
            <a:ext cx="5283200" cy="457200"/>
          </a:xfrm>
          <a:prstGeom prst="rect">
            <a:avLst/>
          </a:prstGeom>
        </p:spPr>
        <p:txBody>
          <a:bodyPr vert="horz" wrap="square" lIns="91440" tIns="45720" rIns="91440" bIns="45720" numCol="1" anchor="t" anchorCtr="0" compatLnSpc="1"/>
          <a:lstStyle>
            <a:lvl1pPr eaLnBrk="1" hangingPunct="1">
              <a:defRPr/>
            </a:lvl1pPr>
          </a:lstStyle>
          <a:p>
            <a:pPr fontAlgn="base">
              <a:spcBef>
                <a:spcPct val="0"/>
              </a:spcBef>
              <a:spcAft>
                <a:spcPct val="0"/>
              </a:spcAft>
            </a:pPr>
            <a:r>
              <a:rPr lang="en-AU" altLang="en-US" dirty="0">
                <a:solidFill>
                  <a:prstClr val="black"/>
                </a:solidFill>
                <a:latin typeface="Arial" panose="020B0604020202020204" pitchFamily="34" charset="0"/>
              </a:rPr>
              <a:t>Source: Ascender Integratd HRMIS 6March 2020</a:t>
            </a:r>
            <a:endParaRPr lang="en-GB" altLang="en-US" dirty="0">
              <a:solidFill>
                <a:prstClr val="black"/>
              </a:solidFill>
              <a:latin typeface="Arial" panose="020B0604020202020204" pitchFamily="34" charset="0"/>
            </a:endParaRPr>
          </a:p>
        </p:txBody>
      </p:sp>
      <p:sp>
        <p:nvSpPr>
          <p:cNvPr id="9" name="Slide Number Placeholder 6"/>
          <p:cNvSpPr>
            <a:spLocks noGrp="1"/>
          </p:cNvSpPr>
          <p:nvPr>
            <p:ph type="sldNum" sz="quarter" idx="12"/>
          </p:nvPr>
        </p:nvSpPr>
        <p:spPr>
          <a:xfrm>
            <a:off x="194733" y="6210300"/>
            <a:ext cx="609600" cy="457200"/>
          </a:xfrm>
          <a:prstGeom prst="ellipse">
            <a:avLst/>
          </a:prstGeom>
        </p:spPr>
        <p:txBody>
          <a:bodyPr vert="horz" wrap="square" lIns="91440" tIns="45720" rIns="91440" bIns="45720" numCol="1" anchor="t" anchorCtr="0" compatLnSpc="1"/>
          <a:lstStyle>
            <a:lvl1pPr eaLnBrk="1" hangingPunct="1">
              <a:defRPr/>
            </a:lvl1pPr>
          </a:lstStyle>
          <a:p>
            <a:pPr fontAlgn="base">
              <a:spcBef>
                <a:spcPct val="0"/>
              </a:spcBef>
              <a:spcAft>
                <a:spcPct val="0"/>
              </a:spcAft>
            </a:pPr>
            <a:fld id="{0012673E-7588-40F6-9EDA-57CB40BCD81D}" type="slidenum">
              <a:rPr lang="en-GB" altLang="en-US" smtClean="0">
                <a:solidFill>
                  <a:prstClr val="black"/>
                </a:solidFill>
                <a:latin typeface="Arial" panose="020B0604020202020204" pitchFamily="34" charset="0"/>
              </a:rPr>
              <a:t>‹#›</a:t>
            </a:fld>
            <a:endParaRPr lang="en-GB" altLang="en-US" dirty="0">
              <a:solidFill>
                <a:prstClr val="black"/>
              </a:solidFill>
              <a:latin typeface="Arial" panose="020B0604020202020204" pitchFamily="34"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advClick="0" advTm="9133">
        <p15:prstTrans prst="peelOff"/>
      </p:transition>
    </mc:Choice>
    <mc:Fallback xmlns="">
      <p:transition advClick="0" advTm="9133">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91018" y="4683126"/>
            <a:ext cx="12009967"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white"/>
              </a:solidFill>
              <a:effectLst/>
              <a:uLnTx/>
              <a:uFillTx/>
              <a:latin typeface="Perpetua" panose="02020502060401020303"/>
              <a:ea typeface="+mn-ea"/>
              <a:cs typeface="+mn-cs"/>
            </a:endParaRPr>
          </a:p>
        </p:txBody>
      </p:sp>
      <p:sp>
        <p:nvSpPr>
          <p:cNvPr id="6" name="Rectangle 5"/>
          <p:cNvSpPr/>
          <p:nvPr/>
        </p:nvSpPr>
        <p:spPr>
          <a:xfrm>
            <a:off x="91018" y="4649789"/>
            <a:ext cx="12009967"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white"/>
              </a:solidFill>
              <a:effectLst/>
              <a:uLnTx/>
              <a:uFillTx/>
              <a:latin typeface="Perpetua" panose="02020502060401020303"/>
              <a:ea typeface="+mn-ea"/>
              <a:cs typeface="+mn-cs"/>
            </a:endParaRPr>
          </a:p>
        </p:txBody>
      </p:sp>
      <p:sp>
        <p:nvSpPr>
          <p:cNvPr id="7" name="Rectangle 6"/>
          <p:cNvSpPr/>
          <p:nvPr/>
        </p:nvSpPr>
        <p:spPr>
          <a:xfrm>
            <a:off x="91018" y="4773614"/>
            <a:ext cx="12009967"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white"/>
              </a:solidFill>
              <a:effectLst/>
              <a:uLnTx/>
              <a:uFillTx/>
              <a:latin typeface="Perpetua" panose="02020502060401020303"/>
              <a:ea typeface="+mn-ea"/>
              <a:cs typeface="+mn-cs"/>
            </a:endParaRPr>
          </a:p>
        </p:txBody>
      </p:sp>
      <p:sp>
        <p:nvSpPr>
          <p:cNvPr id="2" name="Title 1"/>
          <p:cNvSpPr>
            <a:spLocks noGrp="1"/>
          </p:cNvSpPr>
          <p:nvPr>
            <p:ph type="title"/>
          </p:nvPr>
        </p:nvSpPr>
        <p:spPr>
          <a:xfrm>
            <a:off x="1219200" y="4900550"/>
            <a:ext cx="9753600" cy="522288"/>
          </a:xfrm>
        </p:spPr>
        <p:txBody>
          <a:bodyPr anchor="ctr">
            <a:noAutofit/>
          </a:bodyPr>
          <a:lstStyle>
            <a:lvl1pPr algn="l">
              <a:buNone/>
              <a:defRPr sz="2800" b="0"/>
            </a:lvl1pPr>
          </a:lstStyle>
          <a:p>
            <a:r>
              <a:rPr lang="en-US"/>
              <a:t>Click to edit Master title style</a:t>
            </a:r>
          </a:p>
        </p:txBody>
      </p:sp>
      <p:sp>
        <p:nvSpPr>
          <p:cNvPr id="4" name="Text Placeholder 3"/>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dirty="0"/>
              <a:t>Click icon to add picture</a:t>
            </a:r>
          </a:p>
        </p:txBody>
      </p:sp>
      <p:sp>
        <p:nvSpPr>
          <p:cNvPr id="8" name="Date Placeholder 4"/>
          <p:cNvSpPr>
            <a:spLocks noGrp="1"/>
          </p:cNvSpPr>
          <p:nvPr>
            <p:ph type="dt" sz="half" idx="10"/>
          </p:nvPr>
        </p:nvSpPr>
        <p:spPr>
          <a:xfrm>
            <a:off x="1219200" y="6248400"/>
            <a:ext cx="10972800" cy="419100"/>
          </a:xfrm>
          <a:prstGeom prst="rect">
            <a:avLst/>
          </a:prstGeom>
        </p:spPr>
        <p:txBody>
          <a:bodyPr/>
          <a:lstStyle>
            <a:lvl1pPr algn="r" eaLnBrk="1" hangingPunct="1">
              <a:defRPr sz="1400">
                <a:latin typeface="+mn-lt"/>
              </a:defRPr>
            </a:lvl1pPr>
          </a:lstStyle>
          <a:p>
            <a:pPr fontAlgn="base">
              <a:spcBef>
                <a:spcPct val="0"/>
              </a:spcBef>
              <a:spcAft>
                <a:spcPct val="0"/>
              </a:spcAft>
              <a:defRPr/>
            </a:pPr>
            <a:fld id="{7DCF31D4-D550-4CA3-989F-7DE718F98E99}" type="datetime1">
              <a:rPr lang="en-GB" smtClean="0">
                <a:solidFill>
                  <a:prstClr val="black"/>
                </a:solidFill>
              </a:rPr>
              <a:t>28/11/2023</a:t>
            </a:fld>
            <a:endParaRPr lang="en-GB" dirty="0">
              <a:solidFill>
                <a:prstClr val="black"/>
              </a:solidFill>
            </a:endParaRPr>
          </a:p>
        </p:txBody>
      </p:sp>
      <p:sp>
        <p:nvSpPr>
          <p:cNvPr id="9" name="Footer Placeholder 5"/>
          <p:cNvSpPr>
            <a:spLocks noGrp="1"/>
          </p:cNvSpPr>
          <p:nvPr>
            <p:ph type="ftr" sz="quarter" idx="11"/>
          </p:nvPr>
        </p:nvSpPr>
        <p:spPr>
          <a:xfrm>
            <a:off x="1219200" y="6172200"/>
            <a:ext cx="5181600" cy="457200"/>
          </a:xfrm>
          <a:prstGeom prst="rect">
            <a:avLst/>
          </a:prstGeom>
        </p:spPr>
        <p:txBody>
          <a:bodyPr vert="horz" wrap="square" lIns="91440" tIns="45720" rIns="91440" bIns="45720" numCol="1" anchor="t" anchorCtr="0" compatLnSpc="1"/>
          <a:lstStyle>
            <a:lvl1pPr eaLnBrk="1" hangingPunct="1">
              <a:defRPr/>
            </a:lvl1pPr>
          </a:lstStyle>
          <a:p>
            <a:pPr fontAlgn="base">
              <a:spcBef>
                <a:spcPct val="0"/>
              </a:spcBef>
              <a:spcAft>
                <a:spcPct val="0"/>
              </a:spcAft>
            </a:pPr>
            <a:r>
              <a:rPr lang="en-AU" altLang="en-US" dirty="0">
                <a:solidFill>
                  <a:prstClr val="black"/>
                </a:solidFill>
                <a:latin typeface="Arial" panose="020B0604020202020204" pitchFamily="34" charset="0"/>
              </a:rPr>
              <a:t>Source: Ascender Integratd HRMIS 6March 2020</a:t>
            </a:r>
            <a:endParaRPr lang="en-GB" altLang="en-US" dirty="0">
              <a:solidFill>
                <a:prstClr val="black"/>
              </a:solidFill>
              <a:latin typeface="Arial" panose="020B0604020202020204" pitchFamily="34" charset="0"/>
            </a:endParaRPr>
          </a:p>
        </p:txBody>
      </p:sp>
      <p:sp>
        <p:nvSpPr>
          <p:cNvPr id="10" name="Slide Number Placeholder 6"/>
          <p:cNvSpPr>
            <a:spLocks noGrp="1"/>
          </p:cNvSpPr>
          <p:nvPr>
            <p:ph type="sldNum" sz="quarter" idx="12"/>
          </p:nvPr>
        </p:nvSpPr>
        <p:spPr>
          <a:xfrm>
            <a:off x="194733" y="6208713"/>
            <a:ext cx="609600" cy="457200"/>
          </a:xfrm>
          <a:prstGeom prst="ellipse">
            <a:avLst/>
          </a:prstGeom>
        </p:spPr>
        <p:txBody>
          <a:bodyPr vert="horz" wrap="square" lIns="91440" tIns="45720" rIns="91440" bIns="45720" numCol="1" anchor="t" anchorCtr="0" compatLnSpc="1"/>
          <a:lstStyle>
            <a:lvl1pPr eaLnBrk="1" hangingPunct="1">
              <a:defRPr/>
            </a:lvl1pPr>
          </a:lstStyle>
          <a:p>
            <a:pPr fontAlgn="base">
              <a:spcBef>
                <a:spcPct val="0"/>
              </a:spcBef>
              <a:spcAft>
                <a:spcPct val="0"/>
              </a:spcAft>
            </a:pPr>
            <a:fld id="{71C4DFEC-F333-4610-9D61-A0CF7344D674}" type="slidenum">
              <a:rPr lang="en-GB" altLang="en-US" smtClean="0">
                <a:solidFill>
                  <a:prstClr val="black"/>
                </a:solidFill>
                <a:latin typeface="Arial" panose="020B0604020202020204" pitchFamily="34" charset="0"/>
              </a:rPr>
              <a:t>‹#›</a:t>
            </a:fld>
            <a:endParaRPr lang="en-GB" altLang="en-US" dirty="0">
              <a:solidFill>
                <a:prstClr val="black"/>
              </a:solidFill>
              <a:latin typeface="Arial" panose="020B0604020202020204" pitchFamily="34"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advClick="0" advTm="9133">
        <p15:prstTrans prst="peelOff"/>
      </p:transition>
    </mc:Choice>
    <mc:Fallback xmlns="">
      <p:transition advClick="0" advTm="9133">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a:xfrm>
            <a:off x="1219200" y="6248400"/>
            <a:ext cx="10972800" cy="419100"/>
          </a:xfrm>
          <a:prstGeom prst="rect">
            <a:avLst/>
          </a:prstGeom>
        </p:spPr>
        <p:txBody>
          <a:bodyPr/>
          <a:lstStyle>
            <a:lvl1pPr algn="r" eaLnBrk="1" hangingPunct="1">
              <a:defRPr sz="1400">
                <a:latin typeface="+mn-lt"/>
              </a:defRPr>
            </a:lvl1pPr>
          </a:lstStyle>
          <a:p>
            <a:pPr fontAlgn="base">
              <a:spcBef>
                <a:spcPct val="0"/>
              </a:spcBef>
              <a:spcAft>
                <a:spcPct val="0"/>
              </a:spcAft>
              <a:defRPr/>
            </a:pPr>
            <a:fld id="{0C7146CC-A8A1-4FF0-9383-046267B2E236}" type="datetime1">
              <a:rPr lang="en-GB" smtClean="0">
                <a:solidFill>
                  <a:prstClr val="black"/>
                </a:solidFill>
              </a:rPr>
              <a:t>28/11/2023</a:t>
            </a:fld>
            <a:endParaRPr lang="en-GB" dirty="0">
              <a:solidFill>
                <a:prstClr val="black"/>
              </a:solidFill>
            </a:endParaRPr>
          </a:p>
        </p:txBody>
      </p:sp>
      <p:sp>
        <p:nvSpPr>
          <p:cNvPr id="5" name="Footer Placeholder 2"/>
          <p:cNvSpPr>
            <a:spLocks noGrp="1"/>
          </p:cNvSpPr>
          <p:nvPr>
            <p:ph type="ftr" sz="quarter" idx="11"/>
          </p:nvPr>
        </p:nvSpPr>
        <p:spPr>
          <a:xfrm>
            <a:off x="1219200" y="6172200"/>
            <a:ext cx="5283200" cy="457200"/>
          </a:xfrm>
          <a:prstGeom prst="rect">
            <a:avLst/>
          </a:prstGeom>
        </p:spPr>
        <p:txBody>
          <a:bodyPr vert="horz" wrap="square" lIns="91440" tIns="45720" rIns="91440" bIns="45720" numCol="1" anchor="t" anchorCtr="0" compatLnSpc="1"/>
          <a:lstStyle>
            <a:lvl1pPr eaLnBrk="1" hangingPunct="1">
              <a:defRPr/>
            </a:lvl1pPr>
          </a:lstStyle>
          <a:p>
            <a:pPr fontAlgn="base">
              <a:spcBef>
                <a:spcPct val="0"/>
              </a:spcBef>
              <a:spcAft>
                <a:spcPct val="0"/>
              </a:spcAft>
            </a:pPr>
            <a:r>
              <a:rPr lang="en-AU" altLang="en-US" dirty="0">
                <a:solidFill>
                  <a:prstClr val="black"/>
                </a:solidFill>
                <a:latin typeface="Arial" panose="020B0604020202020204" pitchFamily="34" charset="0"/>
              </a:rPr>
              <a:t>Source: Ascender Integratd HRMIS 6March 2020</a:t>
            </a:r>
            <a:endParaRPr lang="en-GB" altLang="en-US" dirty="0">
              <a:solidFill>
                <a:prstClr val="black"/>
              </a:solidFill>
              <a:latin typeface="Arial" panose="020B0604020202020204" pitchFamily="34" charset="0"/>
            </a:endParaRPr>
          </a:p>
        </p:txBody>
      </p:sp>
      <p:sp>
        <p:nvSpPr>
          <p:cNvPr id="6" name="Slide Number Placeholder 22"/>
          <p:cNvSpPr>
            <a:spLocks noGrp="1"/>
          </p:cNvSpPr>
          <p:nvPr>
            <p:ph type="sldNum" sz="quarter" idx="12"/>
          </p:nvPr>
        </p:nvSpPr>
        <p:spPr>
          <a:xfrm>
            <a:off x="194733" y="6210300"/>
            <a:ext cx="609600" cy="457200"/>
          </a:xfrm>
          <a:prstGeom prst="ellipse">
            <a:avLst/>
          </a:prstGeom>
        </p:spPr>
        <p:txBody>
          <a:bodyPr vert="horz" wrap="square" lIns="91440" tIns="45720" rIns="91440" bIns="45720" numCol="1" anchor="t" anchorCtr="0" compatLnSpc="1"/>
          <a:lstStyle>
            <a:lvl1pPr eaLnBrk="1" hangingPunct="1">
              <a:defRPr/>
            </a:lvl1pPr>
          </a:lstStyle>
          <a:p>
            <a:pPr fontAlgn="base">
              <a:spcBef>
                <a:spcPct val="0"/>
              </a:spcBef>
              <a:spcAft>
                <a:spcPct val="0"/>
              </a:spcAft>
            </a:pPr>
            <a:fld id="{EEB0267A-8532-4844-BD57-18060D7A1DC2}" type="slidenum">
              <a:rPr lang="en-GB" altLang="en-US" smtClean="0">
                <a:solidFill>
                  <a:prstClr val="black"/>
                </a:solidFill>
                <a:latin typeface="Arial" panose="020B0604020202020204" pitchFamily="34" charset="0"/>
              </a:rPr>
              <a:t>‹#›</a:t>
            </a:fld>
            <a:endParaRPr lang="en-GB" altLang="en-US" dirty="0">
              <a:solidFill>
                <a:prstClr val="black"/>
              </a:solidFill>
              <a:latin typeface="Arial" panose="020B0604020202020204" pitchFamily="34"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advClick="0" advTm="9133">
        <p15:prstTrans prst="peelOff"/>
      </p:transition>
    </mc:Choice>
    <mc:Fallback xmlns="">
      <p:transition advClick="0" advTm="9133">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2"/>
            <a:ext cx="268224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219200" y="274641"/>
            <a:ext cx="7416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a:xfrm>
            <a:off x="1219200" y="6248400"/>
            <a:ext cx="10972800" cy="419100"/>
          </a:xfrm>
          <a:prstGeom prst="rect">
            <a:avLst/>
          </a:prstGeom>
        </p:spPr>
        <p:txBody>
          <a:bodyPr/>
          <a:lstStyle>
            <a:lvl1pPr algn="r" eaLnBrk="1" hangingPunct="1">
              <a:defRPr sz="1400">
                <a:latin typeface="+mn-lt"/>
              </a:defRPr>
            </a:lvl1pPr>
          </a:lstStyle>
          <a:p>
            <a:pPr fontAlgn="base">
              <a:spcBef>
                <a:spcPct val="0"/>
              </a:spcBef>
              <a:spcAft>
                <a:spcPct val="0"/>
              </a:spcAft>
              <a:defRPr/>
            </a:pPr>
            <a:fld id="{E6D14DAE-10C9-4FB6-8E9D-4B673E1155B0}" type="datetime1">
              <a:rPr lang="en-GB" smtClean="0">
                <a:solidFill>
                  <a:prstClr val="black"/>
                </a:solidFill>
              </a:rPr>
              <a:t>28/11/2023</a:t>
            </a:fld>
            <a:endParaRPr lang="en-GB" dirty="0">
              <a:solidFill>
                <a:prstClr val="black"/>
              </a:solidFill>
            </a:endParaRPr>
          </a:p>
        </p:txBody>
      </p:sp>
      <p:sp>
        <p:nvSpPr>
          <p:cNvPr id="5" name="Footer Placeholder 2"/>
          <p:cNvSpPr>
            <a:spLocks noGrp="1"/>
          </p:cNvSpPr>
          <p:nvPr>
            <p:ph type="ftr" sz="quarter" idx="11"/>
          </p:nvPr>
        </p:nvSpPr>
        <p:spPr>
          <a:xfrm>
            <a:off x="1219200" y="6172200"/>
            <a:ext cx="5283200" cy="457200"/>
          </a:xfrm>
          <a:prstGeom prst="rect">
            <a:avLst/>
          </a:prstGeom>
        </p:spPr>
        <p:txBody>
          <a:bodyPr vert="horz" wrap="square" lIns="91440" tIns="45720" rIns="91440" bIns="45720" numCol="1" anchor="t" anchorCtr="0" compatLnSpc="1"/>
          <a:lstStyle>
            <a:lvl1pPr eaLnBrk="1" hangingPunct="1">
              <a:defRPr/>
            </a:lvl1pPr>
          </a:lstStyle>
          <a:p>
            <a:pPr fontAlgn="base">
              <a:spcBef>
                <a:spcPct val="0"/>
              </a:spcBef>
              <a:spcAft>
                <a:spcPct val="0"/>
              </a:spcAft>
            </a:pPr>
            <a:r>
              <a:rPr lang="en-AU" altLang="en-US" dirty="0">
                <a:solidFill>
                  <a:prstClr val="black"/>
                </a:solidFill>
                <a:latin typeface="Arial" panose="020B0604020202020204" pitchFamily="34" charset="0"/>
              </a:rPr>
              <a:t>Source: Ascender Integratd HRMIS 6March 2020</a:t>
            </a:r>
            <a:endParaRPr lang="en-GB" altLang="en-US" dirty="0">
              <a:solidFill>
                <a:prstClr val="black"/>
              </a:solidFill>
              <a:latin typeface="Arial" panose="020B0604020202020204" pitchFamily="34" charset="0"/>
            </a:endParaRPr>
          </a:p>
        </p:txBody>
      </p:sp>
      <p:sp>
        <p:nvSpPr>
          <p:cNvPr id="6" name="Slide Number Placeholder 22"/>
          <p:cNvSpPr>
            <a:spLocks noGrp="1"/>
          </p:cNvSpPr>
          <p:nvPr>
            <p:ph type="sldNum" sz="quarter" idx="12"/>
          </p:nvPr>
        </p:nvSpPr>
        <p:spPr>
          <a:xfrm>
            <a:off x="194733" y="6210300"/>
            <a:ext cx="609600" cy="457200"/>
          </a:xfrm>
          <a:prstGeom prst="ellipse">
            <a:avLst/>
          </a:prstGeom>
        </p:spPr>
        <p:txBody>
          <a:bodyPr vert="horz" wrap="square" lIns="91440" tIns="45720" rIns="91440" bIns="45720" numCol="1" anchor="t" anchorCtr="0" compatLnSpc="1"/>
          <a:lstStyle>
            <a:lvl1pPr eaLnBrk="1" hangingPunct="1">
              <a:defRPr/>
            </a:lvl1pPr>
          </a:lstStyle>
          <a:p>
            <a:pPr fontAlgn="base">
              <a:spcBef>
                <a:spcPct val="0"/>
              </a:spcBef>
              <a:spcAft>
                <a:spcPct val="0"/>
              </a:spcAft>
            </a:pPr>
            <a:fld id="{9BEA0702-1272-4767-A6C4-5113D1D8CC25}" type="slidenum">
              <a:rPr lang="en-GB" altLang="en-US" smtClean="0">
                <a:solidFill>
                  <a:prstClr val="black"/>
                </a:solidFill>
                <a:latin typeface="Arial" panose="020B0604020202020204" pitchFamily="34" charset="0"/>
              </a:rPr>
              <a:t>‹#›</a:t>
            </a:fld>
            <a:endParaRPr lang="en-GB" altLang="en-US" dirty="0">
              <a:solidFill>
                <a:prstClr val="black"/>
              </a:solidFill>
              <a:latin typeface="Arial" panose="020B0604020202020204" pitchFamily="34"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advClick="0" advTm="9133">
        <p15:prstTrans prst="peelOff"/>
      </p:transition>
    </mc:Choice>
    <mc:Fallback xmlns="">
      <p:transition advClick="0" advTm="9133">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508000" y="1411552"/>
            <a:ext cx="11176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advClick="0" advTm="9133">
        <p15:prstTrans prst="peelOff"/>
      </p:transition>
    </mc:Choice>
    <mc:Fallback xmlns="">
      <p:transition advClick="0" advTm="9133">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sp useBgFill="1">
        <p:nvSpPr>
          <p:cNvPr id="5" name="Rounded Rectangle 4"/>
          <p:cNvSpPr/>
          <p:nvPr/>
        </p:nvSpPr>
        <p:spPr>
          <a:xfrm>
            <a:off x="86785" y="69851"/>
            <a:ext cx="12018433"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sp>
        <p:nvSpPr>
          <p:cNvPr id="6" name="Rectangle 5"/>
          <p:cNvSpPr/>
          <p:nvPr/>
        </p:nvSpPr>
        <p:spPr>
          <a:xfrm>
            <a:off x="1219201" y="1449389"/>
            <a:ext cx="10892367"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sp>
        <p:nvSpPr>
          <p:cNvPr id="7" name="Rectangle 6"/>
          <p:cNvSpPr/>
          <p:nvPr/>
        </p:nvSpPr>
        <p:spPr>
          <a:xfrm>
            <a:off x="1219201" y="1371600"/>
            <a:ext cx="10892367" cy="1460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sp>
        <p:nvSpPr>
          <p:cNvPr id="10" name="Rectangle 9"/>
          <p:cNvSpPr/>
          <p:nvPr/>
        </p:nvSpPr>
        <p:spPr>
          <a:xfrm>
            <a:off x="1219201" y="2971800"/>
            <a:ext cx="10892367" cy="115888"/>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pic>
        <p:nvPicPr>
          <p:cNvPr id="11" name="Picture 10"/>
          <p:cNvPicPr/>
          <p:nvPr/>
        </p:nvPicPr>
        <p:blipFill>
          <a:blip r:embed="rId2" cstate="print">
            <a:lum bright="12000" contrast="18000"/>
          </a:blip>
          <a:srcRect/>
          <a:stretch>
            <a:fillRect/>
          </a:stretch>
        </p:blipFill>
        <p:spPr bwMode="auto">
          <a:xfrm>
            <a:off x="0" y="228600"/>
            <a:ext cx="1320800" cy="762000"/>
          </a:xfrm>
          <a:prstGeom prst="rect">
            <a:avLst/>
          </a:prstGeom>
          <a:ln>
            <a:noFill/>
          </a:ln>
          <a:effectLst>
            <a:softEdge rad="112500"/>
          </a:effectLst>
        </p:spPr>
      </p:pic>
      <p:sp>
        <p:nvSpPr>
          <p:cNvPr id="12" name="TextBox 18"/>
          <p:cNvSpPr txBox="1">
            <a:spLocks noChangeArrowheads="1"/>
          </p:cNvSpPr>
          <p:nvPr/>
        </p:nvSpPr>
        <p:spPr bwMode="auto">
          <a:xfrm rot="16200000">
            <a:off x="-2261657" y="3426768"/>
            <a:ext cx="57912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r>
              <a:rPr lang="en-AU" sz="2400" dirty="0">
                <a:solidFill>
                  <a:srgbClr val="000000"/>
                </a:solidFill>
                <a:latin typeface="Lucida Calligraphy" panose="03010101010101010101" pitchFamily="66" charset="0"/>
              </a:rPr>
              <a:t>“Rise Up, Step Up, Speak Up”</a:t>
            </a:r>
            <a:endParaRPr lang="en-GB" sz="2400" dirty="0">
              <a:solidFill>
                <a:srgbClr val="000000"/>
              </a:solidFill>
              <a:latin typeface="Lucida Calligraphy" panose="03010101010101010101" pitchFamily="66" charset="0"/>
            </a:endParaRPr>
          </a:p>
        </p:txBody>
      </p:sp>
      <p:sp>
        <p:nvSpPr>
          <p:cNvPr id="13" name="Rectangle 19"/>
          <p:cNvSpPr>
            <a:spLocks noChangeArrowheads="1"/>
          </p:cNvSpPr>
          <p:nvPr/>
        </p:nvSpPr>
        <p:spPr bwMode="auto">
          <a:xfrm>
            <a:off x="5791200" y="6172201"/>
            <a:ext cx="6096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defRPr/>
            </a:pPr>
            <a:r>
              <a:rPr lang="en-AU" altLang="en-US" sz="2400" dirty="0">
                <a:solidFill>
                  <a:schemeClr val="tx2"/>
                </a:solidFill>
                <a:latin typeface="Plantagenet Cherokee" panose="02020602070100000000" pitchFamily="18" charset="0"/>
              </a:rPr>
              <a:t>www.dpm.gov.pg</a:t>
            </a:r>
            <a:endParaRPr lang="en-AU" altLang="en-US" sz="2000" dirty="0">
              <a:solidFill>
                <a:schemeClr val="tx2"/>
              </a:solidFill>
              <a:latin typeface="Plantagenet Cherokee" panose="02020602070100000000" pitchFamily="18" charset="0"/>
            </a:endParaRPr>
          </a:p>
        </p:txBody>
      </p:sp>
      <p:sp>
        <p:nvSpPr>
          <p:cNvPr id="9" name="Subtitle 8"/>
          <p:cNvSpPr>
            <a:spLocks noGrp="1"/>
          </p:cNvSpPr>
          <p:nvPr>
            <p:ph type="subTitle" idx="1"/>
          </p:nvPr>
        </p:nvSpPr>
        <p:spPr>
          <a:xfrm>
            <a:off x="1727200" y="3200400"/>
            <a:ext cx="8534400" cy="1600200"/>
          </a:xfrm>
        </p:spPr>
        <p:txBody>
          <a:bodyPr/>
          <a:lstStyle>
            <a:lvl1pPr marL="0" indent="0" algn="ctr">
              <a:buNone/>
              <a:defRPr sz="28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endParaRPr lang="en-US" dirty="0"/>
          </a:p>
        </p:txBody>
      </p:sp>
      <p:sp>
        <p:nvSpPr>
          <p:cNvPr id="8" name="Title 7"/>
          <p:cNvSpPr>
            <a:spLocks noGrp="1"/>
          </p:cNvSpPr>
          <p:nvPr>
            <p:ph type="ctrTitle"/>
          </p:nvPr>
        </p:nvSpPr>
        <p:spPr>
          <a:xfrm>
            <a:off x="1219200" y="1505931"/>
            <a:ext cx="10363200" cy="1470025"/>
          </a:xfrm>
        </p:spPr>
        <p:txBody>
          <a:bodyPr anchor="ctr"/>
          <a:lstStyle>
            <a:lvl1pPr algn="ctr">
              <a:defRPr lang="en-US" dirty="0">
                <a:solidFill>
                  <a:srgbClr val="FFFFFF"/>
                </a:solidFill>
              </a:defRPr>
            </a:lvl1pPr>
          </a:lstStyle>
          <a:p>
            <a:r>
              <a:rPr lang="en-US"/>
              <a:t>Click to edit Master title style</a:t>
            </a:r>
          </a:p>
        </p:txBody>
      </p:sp>
      <p:sp>
        <p:nvSpPr>
          <p:cNvPr id="14" name="Slide Number Placeholder 28"/>
          <p:cNvSpPr>
            <a:spLocks noGrp="1"/>
          </p:cNvSpPr>
          <p:nvPr>
            <p:ph type="sldNum" sz="quarter" idx="10"/>
          </p:nvPr>
        </p:nvSpPr>
        <p:spPr>
          <a:xfrm>
            <a:off x="194733" y="6210300"/>
            <a:ext cx="609600" cy="457200"/>
          </a:xfrm>
          <a:prstGeom prst="ellipse">
            <a:avLst/>
          </a:prstGeom>
        </p:spPr>
        <p:txBody>
          <a:bodyPr vert="horz" wrap="square" lIns="91440" tIns="45720" rIns="91440" bIns="45720" numCol="1" anchor="t" anchorCtr="0" compatLnSpc="1"/>
          <a:lstStyle>
            <a:lvl1pPr eaLnBrk="1" hangingPunct="1">
              <a:defRPr sz="1400">
                <a:solidFill>
                  <a:srgbClr val="FFFFFF"/>
                </a:solidFill>
              </a:defRPr>
            </a:lvl1pPr>
          </a:lstStyle>
          <a:p>
            <a:fld id="{66C0ABAF-DA2F-4944-9EB6-CFA86FFD3217}" type="slidenum">
              <a:rPr lang="en-GB" altLang="en-US"/>
              <a:t>‹#›</a:t>
            </a:fld>
            <a:endParaRPr lang="en-GB" altLang="en-US"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p14:dur="10" advClick="0" advTm="9133">
        <p15:prstTrans prst="peelOff"/>
      </p:transition>
    </mc:Choice>
    <mc:Fallback xmlns="">
      <p:transition advClick="0" advTm="9133">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DPM GO Rollout">
    <p:spTree>
      <p:nvGrpSpPr>
        <p:cNvPr id="1" name=""/>
        <p:cNvGrpSpPr/>
        <p:nvPr/>
      </p:nvGrpSpPr>
      <p:grpSpPr>
        <a:xfrm>
          <a:off x="0" y="0"/>
          <a:ext cx="0" cy="0"/>
          <a:chOff x="0" y="0"/>
          <a:chExt cx="0" cy="0"/>
        </a:xfrm>
      </p:grpSpPr>
      <p:pic>
        <p:nvPicPr>
          <p:cNvPr id="4" name="Picture 3"/>
          <p:cNvPicPr/>
          <p:nvPr/>
        </p:nvPicPr>
        <p:blipFill>
          <a:blip r:embed="rId2" cstate="print">
            <a:lum bright="12000" contrast="18000"/>
          </a:blip>
          <a:srcRect/>
          <a:stretch>
            <a:fillRect/>
          </a:stretch>
        </p:blipFill>
        <p:spPr bwMode="auto">
          <a:xfrm>
            <a:off x="0" y="228600"/>
            <a:ext cx="1320800" cy="762000"/>
          </a:xfrm>
          <a:prstGeom prst="rect">
            <a:avLst/>
          </a:prstGeom>
          <a:ln>
            <a:noFill/>
          </a:ln>
          <a:effectLst>
            <a:softEdge rad="112500"/>
          </a:effectLst>
        </p:spPr>
      </p:pic>
      <p:sp>
        <p:nvSpPr>
          <p:cNvPr id="8" name="Content Placeholder 7"/>
          <p:cNvSpPr>
            <a:spLocks noGrp="1"/>
          </p:cNvSpPr>
          <p:nvPr>
            <p:ph sz="quarter" idx="1"/>
          </p:nvPr>
        </p:nvSpPr>
        <p:spPr>
          <a:xfrm>
            <a:off x="1320800" y="1066800"/>
            <a:ext cx="10566400" cy="4876800"/>
          </a:xfrm>
        </p:spPr>
        <p:txBody>
          <a:bodyPr/>
          <a:lstStyle>
            <a:lvl1pPr>
              <a:defRPr baseline="0">
                <a:latin typeface="Calibri" panose="020F0502020204030204" pitchFamily="34" charset="0"/>
              </a:defRPr>
            </a:lvl1pPr>
            <a:lvl2pPr>
              <a:buFont typeface="Courier New" panose="02070309020205020404" pitchFamily="49" charset="0"/>
              <a:buChar char="o"/>
              <a:defRPr baseline="0">
                <a:latin typeface="Calibri" panose="020F0502020204030204" pitchFamily="34" charset="0"/>
              </a:defRPr>
            </a:lvl2pPr>
            <a:lvl3pPr>
              <a:defRPr baseline="0">
                <a:latin typeface="Calibri" panose="020F0502020204030204" pitchFamily="34" charset="0"/>
              </a:defRPr>
            </a:lvl3pPr>
            <a:lvl4pPr>
              <a:defRPr baseline="0">
                <a:latin typeface="Calibri" panose="020F0502020204030204" pitchFamily="34" charset="0"/>
              </a:defRPr>
            </a:lvl4pPr>
            <a:lvl5pPr>
              <a:defRPr baseline="0">
                <a:latin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6"/>
          <p:cNvSpPr>
            <a:spLocks noGrp="1"/>
          </p:cNvSpPr>
          <p:nvPr>
            <p:ph type="title"/>
          </p:nvPr>
        </p:nvSpPr>
        <p:spPr/>
        <p:txBody>
          <a:bodyPr/>
          <a:lstStyle/>
          <a:p>
            <a:r>
              <a:rPr lang="en-US"/>
              <a:t>Click to edit Master title style</a:t>
            </a:r>
            <a:endParaRPr lang="en-GB"/>
          </a:p>
        </p:txBody>
      </p:sp>
      <p:sp>
        <p:nvSpPr>
          <p:cNvPr id="5" name="Date Placeholder 13"/>
          <p:cNvSpPr>
            <a:spLocks noGrp="1"/>
          </p:cNvSpPr>
          <p:nvPr>
            <p:ph type="dt" sz="half" idx="10"/>
          </p:nvPr>
        </p:nvSpPr>
        <p:spPr>
          <a:xfrm>
            <a:off x="1219200" y="6248400"/>
            <a:ext cx="10972800" cy="419100"/>
          </a:xfrm>
          <a:prstGeom prst="rect">
            <a:avLst/>
          </a:prstGeom>
        </p:spPr>
        <p:txBody>
          <a:bodyPr/>
          <a:lstStyle>
            <a:lvl1pPr algn="l" eaLnBrk="1" fontAlgn="auto" latinLnBrk="0" hangingPunct="1">
              <a:spcBef>
                <a:spcPts val="0"/>
              </a:spcBef>
              <a:spcAft>
                <a:spcPts val="0"/>
              </a:spcAft>
              <a:defRPr kumimoji="0" sz="2000">
                <a:solidFill>
                  <a:schemeClr val="tx2"/>
                </a:solidFill>
                <a:latin typeface="Plantagenet Cherokee" panose="02020602070100000000" pitchFamily="18" charset="0"/>
              </a:defRPr>
            </a:lvl1pPr>
          </a:lstStyle>
          <a:p>
            <a:pPr>
              <a:defRPr/>
            </a:pPr>
            <a:fld id="{1B7D6D65-00B0-49CE-B6D2-9F5BDDF463C6}" type="datetime1">
              <a:rPr lang="en-GB" smtClean="0"/>
              <a:t>28/11/2023</a:t>
            </a:fld>
            <a:endParaRPr lang="en-GB"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advClick="0" advTm="9133">
        <p15:prstTrans prst="peelOff"/>
      </p:transition>
    </mc:Choice>
    <mc:Fallback xmlns="">
      <p:transition advClick="0" advTm="9133">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sp useBgFill="1">
        <p:nvSpPr>
          <p:cNvPr id="5" name="Rounded Rectangle 4"/>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sp>
        <p:nvSpPr>
          <p:cNvPr id="6" name="Rectangle 5"/>
          <p:cNvSpPr/>
          <p:nvPr/>
        </p:nvSpPr>
        <p:spPr>
          <a:xfrm flipV="1">
            <a:off x="93134" y="2376489"/>
            <a:ext cx="12018433"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sp>
        <p:nvSpPr>
          <p:cNvPr id="7" name="Rectangle 6"/>
          <p:cNvSpPr/>
          <p:nvPr/>
        </p:nvSpPr>
        <p:spPr>
          <a:xfrm>
            <a:off x="93134" y="2341564"/>
            <a:ext cx="12018433"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sp>
        <p:nvSpPr>
          <p:cNvPr id="8" name="Rectangle 7"/>
          <p:cNvSpPr/>
          <p:nvPr/>
        </p:nvSpPr>
        <p:spPr>
          <a:xfrm>
            <a:off x="91018" y="2468564"/>
            <a:ext cx="12020549"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sp>
        <p:nvSpPr>
          <p:cNvPr id="2" name="Title 1"/>
          <p:cNvSpPr>
            <a:spLocks noGrp="1"/>
          </p:cNvSpPr>
          <p:nvPr>
            <p:ph type="title"/>
          </p:nvPr>
        </p:nvSpPr>
        <p:spPr>
          <a:xfrm>
            <a:off x="963084" y="952501"/>
            <a:ext cx="10363200" cy="1362075"/>
          </a:xfrm>
        </p:spPr>
        <p:txBody>
          <a:bodyPr/>
          <a:lstStyle>
            <a:lvl1pPr algn="l">
              <a:buNone/>
              <a:defRPr sz="4000" b="0" cap="none"/>
            </a:lvl1pPr>
          </a:lstStyle>
          <a:p>
            <a:r>
              <a:rPr lang="en-US"/>
              <a:t>Click to edit Master title style</a:t>
            </a:r>
          </a:p>
        </p:txBody>
      </p:sp>
      <p:sp>
        <p:nvSpPr>
          <p:cNvPr id="3" name="Text Placeholder 2"/>
          <p:cNvSpPr>
            <a:spLocks noGrp="1"/>
          </p:cNvSpPr>
          <p:nvPr>
            <p:ph type="body" idx="1"/>
          </p:nvPr>
        </p:nvSpPr>
        <p:spPr>
          <a:xfrm>
            <a:off x="963084" y="2547938"/>
            <a:ext cx="103632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9" name="Date Placeholder 3"/>
          <p:cNvSpPr>
            <a:spLocks noGrp="1"/>
          </p:cNvSpPr>
          <p:nvPr>
            <p:ph type="dt" sz="half" idx="10"/>
          </p:nvPr>
        </p:nvSpPr>
        <p:spPr>
          <a:xfrm>
            <a:off x="1219200" y="6248400"/>
            <a:ext cx="10972800" cy="419100"/>
          </a:xfrm>
          <a:prstGeom prst="rect">
            <a:avLst/>
          </a:prstGeom>
        </p:spPr>
        <p:txBody>
          <a:bodyPr/>
          <a:lstStyle>
            <a:lvl1pPr algn="r" eaLnBrk="1" hangingPunct="1">
              <a:defRPr sz="1400">
                <a:latin typeface="+mn-lt"/>
              </a:defRPr>
            </a:lvl1pPr>
          </a:lstStyle>
          <a:p>
            <a:pPr>
              <a:defRPr/>
            </a:pPr>
            <a:fld id="{02B1F6CE-F1FA-41C5-ADC2-5CF12B5A4850}" type="datetime1">
              <a:rPr lang="en-GB" smtClean="0"/>
              <a:t>28/11/2023</a:t>
            </a:fld>
            <a:endParaRPr lang="en-GB" dirty="0"/>
          </a:p>
        </p:txBody>
      </p:sp>
      <p:sp>
        <p:nvSpPr>
          <p:cNvPr id="10" name="Footer Placeholder 4"/>
          <p:cNvSpPr>
            <a:spLocks noGrp="1"/>
          </p:cNvSpPr>
          <p:nvPr>
            <p:ph type="ftr" sz="quarter" idx="11"/>
          </p:nvPr>
        </p:nvSpPr>
        <p:spPr>
          <a:xfrm>
            <a:off x="1066800" y="6172200"/>
            <a:ext cx="5334000" cy="457200"/>
          </a:xfrm>
          <a:prstGeom prst="rect">
            <a:avLst/>
          </a:prstGeom>
        </p:spPr>
        <p:txBody>
          <a:bodyPr vert="horz" wrap="square" lIns="91440" tIns="45720" rIns="91440" bIns="45720" numCol="1" anchor="t" anchorCtr="0" compatLnSpc="1"/>
          <a:lstStyle>
            <a:lvl1pPr eaLnBrk="1" hangingPunct="1">
              <a:defRPr/>
            </a:lvl1pPr>
          </a:lstStyle>
          <a:p>
            <a:r>
              <a:rPr lang="en-AU" altLang="en-US" dirty="0"/>
              <a:t>Source: Ascender Integratd HRMIS 6March 2020</a:t>
            </a:r>
            <a:endParaRPr lang="en-GB" altLang="en-US" dirty="0"/>
          </a:p>
        </p:txBody>
      </p:sp>
      <p:sp>
        <p:nvSpPr>
          <p:cNvPr id="11" name="Slide Number Placeholder 5"/>
          <p:cNvSpPr>
            <a:spLocks noGrp="1"/>
          </p:cNvSpPr>
          <p:nvPr>
            <p:ph type="sldNum" sz="quarter" idx="12"/>
          </p:nvPr>
        </p:nvSpPr>
        <p:spPr>
          <a:xfrm>
            <a:off x="194733" y="6208713"/>
            <a:ext cx="609600" cy="457200"/>
          </a:xfrm>
          <a:prstGeom prst="ellipse">
            <a:avLst/>
          </a:prstGeom>
        </p:spPr>
        <p:txBody>
          <a:bodyPr vert="horz" wrap="square" lIns="91440" tIns="45720" rIns="91440" bIns="45720" numCol="1" anchor="t" anchorCtr="0" compatLnSpc="1"/>
          <a:lstStyle>
            <a:lvl1pPr eaLnBrk="1" hangingPunct="1">
              <a:defRPr/>
            </a:lvl1pPr>
          </a:lstStyle>
          <a:p>
            <a:fld id="{BC917535-E455-4992-B56F-B734EFC1FB89}" type="slidenum">
              <a:rPr lang="en-GB" altLang="en-US"/>
              <a:t>‹#›</a:t>
            </a:fld>
            <a:endParaRPr lang="en-GB" altLang="en-US"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p14:dur="10" advClick="0" advTm="9133">
        <p15:prstTrans prst="peelOff"/>
      </p:transition>
    </mc:Choice>
    <mc:Fallback xmlns="">
      <p:transition advClick="0" advTm="9133">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1219200" y="1447800"/>
            <a:ext cx="499872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6578600" y="1447800"/>
            <a:ext cx="499872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a:xfrm>
            <a:off x="1219200" y="6248400"/>
            <a:ext cx="10972800" cy="419100"/>
          </a:xfrm>
          <a:prstGeom prst="rect">
            <a:avLst/>
          </a:prstGeom>
        </p:spPr>
        <p:txBody>
          <a:bodyPr/>
          <a:lstStyle>
            <a:lvl1pPr algn="r" eaLnBrk="1" hangingPunct="1">
              <a:defRPr sz="1400">
                <a:latin typeface="+mn-lt"/>
              </a:defRPr>
            </a:lvl1pPr>
          </a:lstStyle>
          <a:p>
            <a:pPr>
              <a:defRPr/>
            </a:pPr>
            <a:fld id="{C88627D2-7B15-49AC-BEDA-8FAA3ED7DEF5}" type="datetime1">
              <a:rPr lang="en-GB" smtClean="0"/>
              <a:t>28/11/2023</a:t>
            </a:fld>
            <a:endParaRPr lang="en-GB" dirty="0"/>
          </a:p>
        </p:txBody>
      </p:sp>
      <p:sp>
        <p:nvSpPr>
          <p:cNvPr id="6" name="Footer Placeholder 2"/>
          <p:cNvSpPr>
            <a:spLocks noGrp="1"/>
          </p:cNvSpPr>
          <p:nvPr>
            <p:ph type="ftr" sz="quarter" idx="11"/>
          </p:nvPr>
        </p:nvSpPr>
        <p:spPr>
          <a:xfrm>
            <a:off x="1219200" y="6172200"/>
            <a:ext cx="5283200" cy="457200"/>
          </a:xfrm>
          <a:prstGeom prst="rect">
            <a:avLst/>
          </a:prstGeom>
        </p:spPr>
        <p:txBody>
          <a:bodyPr vert="horz" wrap="square" lIns="91440" tIns="45720" rIns="91440" bIns="45720" numCol="1" anchor="t" anchorCtr="0" compatLnSpc="1"/>
          <a:lstStyle>
            <a:lvl1pPr eaLnBrk="1" hangingPunct="1">
              <a:defRPr/>
            </a:lvl1pPr>
          </a:lstStyle>
          <a:p>
            <a:r>
              <a:rPr lang="en-AU" altLang="en-US" dirty="0"/>
              <a:t>Source: Ascender Integratd HRMIS 6March 2020</a:t>
            </a:r>
            <a:endParaRPr lang="en-GB" altLang="en-US" dirty="0"/>
          </a:p>
        </p:txBody>
      </p:sp>
      <p:sp>
        <p:nvSpPr>
          <p:cNvPr id="7" name="Slide Number Placeholder 22"/>
          <p:cNvSpPr>
            <a:spLocks noGrp="1"/>
          </p:cNvSpPr>
          <p:nvPr>
            <p:ph type="sldNum" sz="quarter" idx="12"/>
          </p:nvPr>
        </p:nvSpPr>
        <p:spPr>
          <a:xfrm>
            <a:off x="194733" y="6210300"/>
            <a:ext cx="609600" cy="457200"/>
          </a:xfrm>
          <a:prstGeom prst="ellipse">
            <a:avLst/>
          </a:prstGeom>
        </p:spPr>
        <p:txBody>
          <a:bodyPr vert="horz" wrap="square" lIns="91440" tIns="45720" rIns="91440" bIns="45720" numCol="1" anchor="t" anchorCtr="0" compatLnSpc="1"/>
          <a:lstStyle>
            <a:lvl1pPr eaLnBrk="1" hangingPunct="1">
              <a:defRPr/>
            </a:lvl1pPr>
          </a:lstStyle>
          <a:p>
            <a:fld id="{836A6C4D-00ED-4D76-BE73-13452A9EC99C}" type="slidenum">
              <a:rPr lang="en-GB" altLang="en-US"/>
              <a:t>‹#›</a:t>
            </a:fld>
            <a:endParaRPr lang="en-GB" alt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advClick="0" advTm="9133">
        <p15:prstTrans prst="peelOff"/>
      </p:transition>
    </mc:Choice>
    <mc:Fallback xmlns="">
      <p:transition advClick="0" advTm="9133">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273050"/>
            <a:ext cx="103632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219200" y="1447800"/>
            <a:ext cx="49784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6604000" y="1447800"/>
            <a:ext cx="49784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half" idx="2"/>
          </p:nvPr>
        </p:nvSpPr>
        <p:spPr>
          <a:xfrm>
            <a:off x="1219200" y="2247900"/>
            <a:ext cx="49784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4"/>
          </p:nvPr>
        </p:nvSpPr>
        <p:spPr>
          <a:xfrm>
            <a:off x="6604000" y="2247900"/>
            <a:ext cx="49784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a:xfrm>
            <a:off x="1219200" y="6248400"/>
            <a:ext cx="10972800" cy="419100"/>
          </a:xfrm>
          <a:prstGeom prst="rect">
            <a:avLst/>
          </a:prstGeom>
        </p:spPr>
        <p:txBody>
          <a:bodyPr/>
          <a:lstStyle>
            <a:lvl1pPr algn="r" eaLnBrk="1" hangingPunct="1">
              <a:defRPr sz="1400">
                <a:latin typeface="+mn-lt"/>
              </a:defRPr>
            </a:lvl1pPr>
          </a:lstStyle>
          <a:p>
            <a:pPr>
              <a:defRPr/>
            </a:pPr>
            <a:fld id="{36EF7A2E-FC11-4A88-B6C3-B168FCF7D0E6}" type="datetime1">
              <a:rPr lang="en-GB" smtClean="0"/>
              <a:t>28/11/2023</a:t>
            </a:fld>
            <a:endParaRPr lang="en-GB" dirty="0"/>
          </a:p>
        </p:txBody>
      </p:sp>
      <p:sp>
        <p:nvSpPr>
          <p:cNvPr id="8" name="Footer Placeholder 2"/>
          <p:cNvSpPr>
            <a:spLocks noGrp="1"/>
          </p:cNvSpPr>
          <p:nvPr>
            <p:ph type="ftr" sz="quarter" idx="11"/>
          </p:nvPr>
        </p:nvSpPr>
        <p:spPr>
          <a:xfrm>
            <a:off x="1219200" y="6172200"/>
            <a:ext cx="5283200" cy="457200"/>
          </a:xfrm>
          <a:prstGeom prst="rect">
            <a:avLst/>
          </a:prstGeom>
        </p:spPr>
        <p:txBody>
          <a:bodyPr vert="horz" wrap="square" lIns="91440" tIns="45720" rIns="91440" bIns="45720" numCol="1" anchor="t" anchorCtr="0" compatLnSpc="1"/>
          <a:lstStyle>
            <a:lvl1pPr eaLnBrk="1" hangingPunct="1">
              <a:defRPr/>
            </a:lvl1pPr>
          </a:lstStyle>
          <a:p>
            <a:r>
              <a:rPr lang="en-AU" altLang="en-US" dirty="0"/>
              <a:t>Source: Ascender Integratd HRMIS 6March 2020</a:t>
            </a:r>
            <a:endParaRPr lang="en-GB" altLang="en-US" dirty="0"/>
          </a:p>
        </p:txBody>
      </p:sp>
      <p:sp>
        <p:nvSpPr>
          <p:cNvPr id="9" name="Slide Number Placeholder 22"/>
          <p:cNvSpPr>
            <a:spLocks noGrp="1"/>
          </p:cNvSpPr>
          <p:nvPr>
            <p:ph type="sldNum" sz="quarter" idx="12"/>
          </p:nvPr>
        </p:nvSpPr>
        <p:spPr>
          <a:xfrm>
            <a:off x="194733" y="6210300"/>
            <a:ext cx="609600" cy="457200"/>
          </a:xfrm>
          <a:prstGeom prst="ellipse">
            <a:avLst/>
          </a:prstGeom>
        </p:spPr>
        <p:txBody>
          <a:bodyPr vert="horz" wrap="square" lIns="91440" tIns="45720" rIns="91440" bIns="45720" numCol="1" anchor="t" anchorCtr="0" compatLnSpc="1"/>
          <a:lstStyle>
            <a:lvl1pPr eaLnBrk="1" hangingPunct="1">
              <a:defRPr/>
            </a:lvl1pPr>
          </a:lstStyle>
          <a:p>
            <a:fld id="{ED364BB5-CF0C-420F-AA79-F1D48793E1F2}" type="slidenum">
              <a:rPr lang="en-GB" altLang="en-US"/>
              <a:t>‹#›</a:t>
            </a:fld>
            <a:endParaRPr lang="en-GB" alt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advClick="0" advTm="9133">
        <p15:prstTrans prst="peelOff"/>
      </p:transition>
    </mc:Choice>
    <mc:Fallback xmlns="">
      <p:transition advClick="0" advTm="9133">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white"/>
              </a:solidFill>
              <a:effectLst/>
              <a:uLnTx/>
              <a:uFillTx/>
              <a:latin typeface="Perpetua" panose="02020502060401020303"/>
              <a:ea typeface="+mn-ea"/>
              <a:cs typeface="+mn-cs"/>
            </a:endParaRPr>
          </a:p>
        </p:txBody>
      </p:sp>
      <p:sp useBgFill="1">
        <p:nvSpPr>
          <p:cNvPr id="5" name="Rounded Rectangle 4"/>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white"/>
              </a:solidFill>
              <a:effectLst/>
              <a:uLnTx/>
              <a:uFillTx/>
              <a:latin typeface="Perpetua" panose="02020502060401020303"/>
              <a:ea typeface="+mn-ea"/>
              <a:cs typeface="+mn-cs"/>
            </a:endParaRPr>
          </a:p>
        </p:txBody>
      </p:sp>
      <p:sp>
        <p:nvSpPr>
          <p:cNvPr id="6" name="Rectangle 5"/>
          <p:cNvSpPr/>
          <p:nvPr/>
        </p:nvSpPr>
        <p:spPr>
          <a:xfrm flipV="1">
            <a:off x="93134" y="2376489"/>
            <a:ext cx="12018433"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white"/>
              </a:solidFill>
              <a:effectLst/>
              <a:uLnTx/>
              <a:uFillTx/>
              <a:latin typeface="Perpetua" panose="02020502060401020303"/>
              <a:ea typeface="+mn-ea"/>
              <a:cs typeface="+mn-cs"/>
            </a:endParaRPr>
          </a:p>
        </p:txBody>
      </p:sp>
      <p:sp>
        <p:nvSpPr>
          <p:cNvPr id="7" name="Rectangle 6"/>
          <p:cNvSpPr/>
          <p:nvPr/>
        </p:nvSpPr>
        <p:spPr>
          <a:xfrm>
            <a:off x="93134" y="2341564"/>
            <a:ext cx="12018433"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white"/>
              </a:solidFill>
              <a:effectLst/>
              <a:uLnTx/>
              <a:uFillTx/>
              <a:latin typeface="Perpetua" panose="02020502060401020303"/>
              <a:ea typeface="+mn-ea"/>
              <a:cs typeface="+mn-cs"/>
            </a:endParaRPr>
          </a:p>
        </p:txBody>
      </p:sp>
      <p:sp>
        <p:nvSpPr>
          <p:cNvPr id="8" name="Rectangle 7"/>
          <p:cNvSpPr/>
          <p:nvPr/>
        </p:nvSpPr>
        <p:spPr>
          <a:xfrm>
            <a:off x="91018" y="2468564"/>
            <a:ext cx="12020549"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white"/>
              </a:solidFill>
              <a:effectLst/>
              <a:uLnTx/>
              <a:uFillTx/>
              <a:latin typeface="Perpetua" panose="02020502060401020303"/>
              <a:ea typeface="+mn-ea"/>
              <a:cs typeface="+mn-cs"/>
            </a:endParaRPr>
          </a:p>
        </p:txBody>
      </p:sp>
      <p:sp>
        <p:nvSpPr>
          <p:cNvPr id="2" name="Title 1"/>
          <p:cNvSpPr>
            <a:spLocks noGrp="1"/>
          </p:cNvSpPr>
          <p:nvPr>
            <p:ph type="title"/>
          </p:nvPr>
        </p:nvSpPr>
        <p:spPr>
          <a:xfrm>
            <a:off x="963084" y="952501"/>
            <a:ext cx="10363200" cy="1362075"/>
          </a:xfrm>
        </p:spPr>
        <p:txBody>
          <a:bodyPr/>
          <a:lstStyle>
            <a:lvl1pPr algn="l">
              <a:buNone/>
              <a:defRPr sz="4000" b="0" cap="none"/>
            </a:lvl1pPr>
          </a:lstStyle>
          <a:p>
            <a:r>
              <a:rPr lang="en-US"/>
              <a:t>Click to edit Master title style</a:t>
            </a:r>
          </a:p>
        </p:txBody>
      </p:sp>
      <p:sp>
        <p:nvSpPr>
          <p:cNvPr id="3" name="Text Placeholder 2"/>
          <p:cNvSpPr>
            <a:spLocks noGrp="1"/>
          </p:cNvSpPr>
          <p:nvPr>
            <p:ph type="body" idx="1"/>
          </p:nvPr>
        </p:nvSpPr>
        <p:spPr>
          <a:xfrm>
            <a:off x="963084" y="2547938"/>
            <a:ext cx="103632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9" name="Date Placeholder 3"/>
          <p:cNvSpPr>
            <a:spLocks noGrp="1"/>
          </p:cNvSpPr>
          <p:nvPr>
            <p:ph type="dt" sz="half" idx="10"/>
          </p:nvPr>
        </p:nvSpPr>
        <p:spPr>
          <a:xfrm>
            <a:off x="1219200" y="6248400"/>
            <a:ext cx="10972800" cy="419100"/>
          </a:xfrm>
          <a:prstGeom prst="rect">
            <a:avLst/>
          </a:prstGeom>
        </p:spPr>
        <p:txBody>
          <a:bodyPr/>
          <a:lstStyle>
            <a:lvl1pPr algn="r" eaLnBrk="1" hangingPunct="1">
              <a:defRPr sz="1400">
                <a:latin typeface="+mn-lt"/>
              </a:defRPr>
            </a:lvl1pPr>
          </a:lstStyle>
          <a:p>
            <a:pPr fontAlgn="base">
              <a:spcBef>
                <a:spcPct val="0"/>
              </a:spcBef>
              <a:spcAft>
                <a:spcPct val="0"/>
              </a:spcAft>
              <a:defRPr/>
            </a:pPr>
            <a:fld id="{C3C76B29-1A3C-4FC9-B5FD-A966C4B8847E}" type="datetime1">
              <a:rPr lang="en-GB" smtClean="0">
                <a:solidFill>
                  <a:prstClr val="black"/>
                </a:solidFill>
              </a:rPr>
              <a:t>28/11/2023</a:t>
            </a:fld>
            <a:endParaRPr lang="en-GB" dirty="0">
              <a:solidFill>
                <a:prstClr val="black"/>
              </a:solidFill>
            </a:endParaRPr>
          </a:p>
        </p:txBody>
      </p:sp>
      <p:sp>
        <p:nvSpPr>
          <p:cNvPr id="10" name="Footer Placeholder 4"/>
          <p:cNvSpPr>
            <a:spLocks noGrp="1"/>
          </p:cNvSpPr>
          <p:nvPr>
            <p:ph type="ftr" sz="quarter" idx="11"/>
          </p:nvPr>
        </p:nvSpPr>
        <p:spPr>
          <a:xfrm>
            <a:off x="1066800" y="6172200"/>
            <a:ext cx="5334000" cy="457200"/>
          </a:xfrm>
          <a:prstGeom prst="rect">
            <a:avLst/>
          </a:prstGeom>
        </p:spPr>
        <p:txBody>
          <a:bodyPr vert="horz" wrap="square" lIns="91440" tIns="45720" rIns="91440" bIns="45720" numCol="1" anchor="t" anchorCtr="0" compatLnSpc="1"/>
          <a:lstStyle>
            <a:lvl1pPr eaLnBrk="1" hangingPunct="1">
              <a:defRPr/>
            </a:lvl1pPr>
          </a:lstStyle>
          <a:p>
            <a:pPr fontAlgn="base">
              <a:spcBef>
                <a:spcPct val="0"/>
              </a:spcBef>
              <a:spcAft>
                <a:spcPct val="0"/>
              </a:spcAft>
            </a:pPr>
            <a:r>
              <a:rPr lang="en-AU" altLang="en-US" dirty="0">
                <a:solidFill>
                  <a:prstClr val="black"/>
                </a:solidFill>
                <a:latin typeface="Arial" panose="020B0604020202020204" pitchFamily="34" charset="0"/>
              </a:rPr>
              <a:t>Source: Ascender Integratd HRMIS 6March 2020</a:t>
            </a:r>
            <a:endParaRPr lang="en-GB" altLang="en-US" dirty="0">
              <a:solidFill>
                <a:prstClr val="black"/>
              </a:solidFill>
              <a:latin typeface="Arial" panose="020B0604020202020204" pitchFamily="34" charset="0"/>
            </a:endParaRPr>
          </a:p>
        </p:txBody>
      </p:sp>
      <p:sp>
        <p:nvSpPr>
          <p:cNvPr id="11" name="Slide Number Placeholder 5"/>
          <p:cNvSpPr>
            <a:spLocks noGrp="1"/>
          </p:cNvSpPr>
          <p:nvPr>
            <p:ph type="sldNum" sz="quarter" idx="12"/>
          </p:nvPr>
        </p:nvSpPr>
        <p:spPr>
          <a:xfrm>
            <a:off x="194733" y="6208713"/>
            <a:ext cx="609600" cy="457200"/>
          </a:xfrm>
          <a:prstGeom prst="ellipse">
            <a:avLst/>
          </a:prstGeom>
        </p:spPr>
        <p:txBody>
          <a:bodyPr vert="horz" wrap="square" lIns="91440" tIns="45720" rIns="91440" bIns="45720" numCol="1" anchor="t" anchorCtr="0" compatLnSpc="1"/>
          <a:lstStyle>
            <a:lvl1pPr eaLnBrk="1" hangingPunct="1">
              <a:defRPr/>
            </a:lvl1pPr>
          </a:lstStyle>
          <a:p>
            <a:pPr fontAlgn="base">
              <a:spcBef>
                <a:spcPct val="0"/>
              </a:spcBef>
              <a:spcAft>
                <a:spcPct val="0"/>
              </a:spcAft>
            </a:pPr>
            <a:fld id="{BC917535-E455-4992-B56F-B734EFC1FB89}" type="slidenum">
              <a:rPr lang="en-GB" altLang="en-US" smtClean="0">
                <a:solidFill>
                  <a:prstClr val="black"/>
                </a:solidFill>
                <a:latin typeface="Arial" panose="020B0604020202020204" pitchFamily="34" charset="0"/>
              </a:rPr>
              <a:t>‹#›</a:t>
            </a:fld>
            <a:endParaRPr lang="en-GB" altLang="en-US" dirty="0">
              <a:solidFill>
                <a:prstClr val="black"/>
              </a:solidFill>
              <a:latin typeface="Arial" panose="020B0604020202020204" pitchFamily="34" charset="0"/>
            </a:endParaRP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p14:dur="10" advClick="0" advTm="9133">
        <p15:prstTrans prst="peelOff"/>
      </p:transition>
    </mc:Choice>
    <mc:Fallback xmlns="">
      <p:transition advClick="0" advTm="9133">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a:xfrm>
            <a:off x="1219200" y="6248400"/>
            <a:ext cx="10972800" cy="419100"/>
          </a:xfrm>
          <a:prstGeom prst="rect">
            <a:avLst/>
          </a:prstGeom>
        </p:spPr>
        <p:txBody>
          <a:bodyPr/>
          <a:lstStyle>
            <a:lvl1pPr algn="r" eaLnBrk="1" hangingPunct="1">
              <a:defRPr sz="1400">
                <a:latin typeface="+mn-lt"/>
              </a:defRPr>
            </a:lvl1pPr>
          </a:lstStyle>
          <a:p>
            <a:pPr>
              <a:defRPr/>
            </a:pPr>
            <a:fld id="{13AAB2E5-C504-4702-975D-B222D83D6565}" type="datetime1">
              <a:rPr lang="en-GB" smtClean="0"/>
              <a:t>28/11/2023</a:t>
            </a:fld>
            <a:endParaRPr lang="en-GB" dirty="0"/>
          </a:p>
        </p:txBody>
      </p:sp>
      <p:sp>
        <p:nvSpPr>
          <p:cNvPr id="4" name="Footer Placeholder 2"/>
          <p:cNvSpPr>
            <a:spLocks noGrp="1"/>
          </p:cNvSpPr>
          <p:nvPr>
            <p:ph type="ftr" sz="quarter" idx="11"/>
          </p:nvPr>
        </p:nvSpPr>
        <p:spPr>
          <a:xfrm>
            <a:off x="1219200" y="6172200"/>
            <a:ext cx="5283200" cy="457200"/>
          </a:xfrm>
          <a:prstGeom prst="rect">
            <a:avLst/>
          </a:prstGeom>
        </p:spPr>
        <p:txBody>
          <a:bodyPr vert="horz" wrap="square" lIns="91440" tIns="45720" rIns="91440" bIns="45720" numCol="1" anchor="t" anchorCtr="0" compatLnSpc="1"/>
          <a:lstStyle>
            <a:lvl1pPr eaLnBrk="1" hangingPunct="1">
              <a:defRPr/>
            </a:lvl1pPr>
          </a:lstStyle>
          <a:p>
            <a:r>
              <a:rPr lang="en-AU" altLang="en-US" dirty="0"/>
              <a:t>Source: Ascender Integratd HRMIS 6March 2020</a:t>
            </a:r>
            <a:endParaRPr lang="en-GB" altLang="en-US" dirty="0"/>
          </a:p>
        </p:txBody>
      </p:sp>
      <p:sp>
        <p:nvSpPr>
          <p:cNvPr id="5" name="Slide Number Placeholder 22"/>
          <p:cNvSpPr>
            <a:spLocks noGrp="1"/>
          </p:cNvSpPr>
          <p:nvPr>
            <p:ph type="sldNum" sz="quarter" idx="12"/>
          </p:nvPr>
        </p:nvSpPr>
        <p:spPr>
          <a:xfrm>
            <a:off x="194733" y="6210300"/>
            <a:ext cx="609600" cy="457200"/>
          </a:xfrm>
          <a:prstGeom prst="ellipse">
            <a:avLst/>
          </a:prstGeom>
        </p:spPr>
        <p:txBody>
          <a:bodyPr vert="horz" wrap="square" lIns="91440" tIns="45720" rIns="91440" bIns="45720" numCol="1" anchor="t" anchorCtr="0" compatLnSpc="1"/>
          <a:lstStyle>
            <a:lvl1pPr eaLnBrk="1" hangingPunct="1">
              <a:defRPr/>
            </a:lvl1pPr>
          </a:lstStyle>
          <a:p>
            <a:fld id="{CF824104-87BC-458E-B232-0F83AE961992}" type="slidenum">
              <a:rPr lang="en-GB" altLang="en-US"/>
              <a:t>‹#›</a:t>
            </a:fld>
            <a:endParaRPr lang="en-GB" alt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advClick="0" advTm="9133">
        <p15:prstTrans prst="peelOff"/>
      </p:transition>
    </mc:Choice>
    <mc:Fallback xmlns="">
      <p:transition advClick="0" advTm="9133">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a:xfrm>
            <a:off x="1219200" y="6248400"/>
            <a:ext cx="10972800" cy="419100"/>
          </a:xfrm>
          <a:prstGeom prst="rect">
            <a:avLst/>
          </a:prstGeom>
        </p:spPr>
        <p:txBody>
          <a:bodyPr/>
          <a:lstStyle>
            <a:lvl1pPr algn="r" eaLnBrk="1" hangingPunct="1">
              <a:defRPr sz="1400">
                <a:latin typeface="+mn-lt"/>
              </a:defRPr>
            </a:lvl1pPr>
          </a:lstStyle>
          <a:p>
            <a:pPr>
              <a:defRPr/>
            </a:pPr>
            <a:fld id="{C4869A61-9223-458E-88C1-4A6578C200C1}" type="datetime1">
              <a:rPr lang="en-GB" smtClean="0"/>
              <a:t>28/11/2023</a:t>
            </a:fld>
            <a:endParaRPr lang="en-GB" dirty="0"/>
          </a:p>
        </p:txBody>
      </p:sp>
      <p:sp>
        <p:nvSpPr>
          <p:cNvPr id="3" name="Footer Placeholder 2"/>
          <p:cNvSpPr>
            <a:spLocks noGrp="1"/>
          </p:cNvSpPr>
          <p:nvPr>
            <p:ph type="ftr" sz="quarter" idx="11"/>
          </p:nvPr>
        </p:nvSpPr>
        <p:spPr>
          <a:xfrm>
            <a:off x="1219200" y="6172200"/>
            <a:ext cx="5283200" cy="457200"/>
          </a:xfrm>
          <a:prstGeom prst="rect">
            <a:avLst/>
          </a:prstGeom>
        </p:spPr>
        <p:txBody>
          <a:bodyPr vert="horz" wrap="square" lIns="91440" tIns="45720" rIns="91440" bIns="45720" numCol="1" anchor="t" anchorCtr="0" compatLnSpc="1"/>
          <a:lstStyle>
            <a:lvl1pPr eaLnBrk="1" hangingPunct="1">
              <a:defRPr/>
            </a:lvl1pPr>
          </a:lstStyle>
          <a:p>
            <a:r>
              <a:rPr lang="en-AU" altLang="en-US" dirty="0"/>
              <a:t>Source: Ascender Integratd HRMIS 6March 2020</a:t>
            </a:r>
            <a:endParaRPr lang="en-GB" altLang="en-US" dirty="0"/>
          </a:p>
        </p:txBody>
      </p:sp>
      <p:sp>
        <p:nvSpPr>
          <p:cNvPr id="4" name="Slide Number Placeholder 22"/>
          <p:cNvSpPr>
            <a:spLocks noGrp="1"/>
          </p:cNvSpPr>
          <p:nvPr>
            <p:ph type="sldNum" sz="quarter" idx="12"/>
          </p:nvPr>
        </p:nvSpPr>
        <p:spPr>
          <a:xfrm>
            <a:off x="194733" y="6210300"/>
            <a:ext cx="609600" cy="457200"/>
          </a:xfrm>
          <a:prstGeom prst="ellipse">
            <a:avLst/>
          </a:prstGeom>
        </p:spPr>
        <p:txBody>
          <a:bodyPr vert="horz" wrap="square" lIns="91440" tIns="45720" rIns="91440" bIns="45720" numCol="1" anchor="t" anchorCtr="0" compatLnSpc="1"/>
          <a:lstStyle>
            <a:lvl1pPr eaLnBrk="1" hangingPunct="1">
              <a:defRPr/>
            </a:lvl1pPr>
          </a:lstStyle>
          <a:p>
            <a:fld id="{486CE304-1F76-4570-BAAE-7149961576A5}" type="slidenum">
              <a:rPr lang="en-GB" altLang="en-US"/>
              <a:t>‹#›</a:t>
            </a:fld>
            <a:endParaRPr lang="en-GB" alt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advClick="0" advTm="9133">
        <p15:prstTrans prst="peelOff"/>
      </p:transition>
    </mc:Choice>
    <mc:Fallback xmlns="">
      <p:transition advClick="0" advTm="9133">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sp useBgFill="1">
        <p:nvSpPr>
          <p:cNvPr id="6" name="Rounded Rectangle 5"/>
          <p:cNvSpPr/>
          <p:nvPr/>
        </p:nvSpPr>
        <p:spPr>
          <a:xfrm>
            <a:off x="84668" y="69850"/>
            <a:ext cx="12018433"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sp>
        <p:nvSpPr>
          <p:cNvPr id="2" name="Title 1"/>
          <p:cNvSpPr>
            <a:spLocks noGrp="1"/>
          </p:cNvSpPr>
          <p:nvPr>
            <p:ph type="title"/>
          </p:nvPr>
        </p:nvSpPr>
        <p:spPr>
          <a:xfrm>
            <a:off x="1219200" y="273050"/>
            <a:ext cx="10363200" cy="1143000"/>
          </a:xfrm>
        </p:spPr>
        <p:txBody>
          <a:bodyPr/>
          <a:lstStyle>
            <a:lvl1pPr algn="l">
              <a:buNone/>
              <a:defRPr sz="4000" b="0"/>
            </a:lvl1pPr>
          </a:lstStyle>
          <a:p>
            <a:r>
              <a:rPr lang="en-US"/>
              <a:t>Click to edit Master title style</a:t>
            </a:r>
          </a:p>
        </p:txBody>
      </p:sp>
      <p:sp>
        <p:nvSpPr>
          <p:cNvPr id="3" name="Text Placeholder 2"/>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1" name="Content Placeholder 10"/>
          <p:cNvSpPr>
            <a:spLocks noGrp="1"/>
          </p:cNvSpPr>
          <p:nvPr>
            <p:ph sz="quarter" idx="1"/>
          </p:nvPr>
        </p:nvSpPr>
        <p:spPr>
          <a:xfrm>
            <a:off x="3962400" y="1600200"/>
            <a:ext cx="7620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4"/>
          <p:cNvSpPr>
            <a:spLocks noGrp="1"/>
          </p:cNvSpPr>
          <p:nvPr>
            <p:ph type="dt" sz="half" idx="10"/>
          </p:nvPr>
        </p:nvSpPr>
        <p:spPr>
          <a:xfrm>
            <a:off x="1219200" y="6248400"/>
            <a:ext cx="10972800" cy="419100"/>
          </a:xfrm>
          <a:prstGeom prst="rect">
            <a:avLst/>
          </a:prstGeom>
        </p:spPr>
        <p:txBody>
          <a:bodyPr/>
          <a:lstStyle>
            <a:lvl1pPr algn="r" eaLnBrk="1" hangingPunct="1">
              <a:defRPr sz="1400">
                <a:latin typeface="+mn-lt"/>
              </a:defRPr>
            </a:lvl1pPr>
          </a:lstStyle>
          <a:p>
            <a:pPr>
              <a:defRPr/>
            </a:pPr>
            <a:fld id="{27AB1071-CB7E-4CD0-A700-64F024E24E84}" type="datetime1">
              <a:rPr lang="en-GB" smtClean="0"/>
              <a:t>28/11/2023</a:t>
            </a:fld>
            <a:endParaRPr lang="en-GB" dirty="0"/>
          </a:p>
        </p:txBody>
      </p:sp>
      <p:sp>
        <p:nvSpPr>
          <p:cNvPr id="8" name="Footer Placeholder 5"/>
          <p:cNvSpPr>
            <a:spLocks noGrp="1"/>
          </p:cNvSpPr>
          <p:nvPr>
            <p:ph type="ftr" sz="quarter" idx="11"/>
          </p:nvPr>
        </p:nvSpPr>
        <p:spPr>
          <a:xfrm>
            <a:off x="1219200" y="6172200"/>
            <a:ext cx="5283200" cy="457200"/>
          </a:xfrm>
          <a:prstGeom prst="rect">
            <a:avLst/>
          </a:prstGeom>
        </p:spPr>
        <p:txBody>
          <a:bodyPr vert="horz" wrap="square" lIns="91440" tIns="45720" rIns="91440" bIns="45720" numCol="1" anchor="t" anchorCtr="0" compatLnSpc="1"/>
          <a:lstStyle>
            <a:lvl1pPr eaLnBrk="1" hangingPunct="1">
              <a:defRPr/>
            </a:lvl1pPr>
          </a:lstStyle>
          <a:p>
            <a:r>
              <a:rPr lang="en-AU" altLang="en-US" dirty="0"/>
              <a:t>Source: Ascender Integratd HRMIS 6March 2020</a:t>
            </a:r>
            <a:endParaRPr lang="en-GB" altLang="en-US" dirty="0"/>
          </a:p>
        </p:txBody>
      </p:sp>
      <p:sp>
        <p:nvSpPr>
          <p:cNvPr id="9" name="Slide Number Placeholder 6"/>
          <p:cNvSpPr>
            <a:spLocks noGrp="1"/>
          </p:cNvSpPr>
          <p:nvPr>
            <p:ph type="sldNum" sz="quarter" idx="12"/>
          </p:nvPr>
        </p:nvSpPr>
        <p:spPr>
          <a:xfrm>
            <a:off x="194733" y="6210300"/>
            <a:ext cx="609600" cy="457200"/>
          </a:xfrm>
          <a:prstGeom prst="ellipse">
            <a:avLst/>
          </a:prstGeom>
        </p:spPr>
        <p:txBody>
          <a:bodyPr vert="horz" wrap="square" lIns="91440" tIns="45720" rIns="91440" bIns="45720" numCol="1" anchor="t" anchorCtr="0" compatLnSpc="1"/>
          <a:lstStyle>
            <a:lvl1pPr eaLnBrk="1" hangingPunct="1">
              <a:defRPr/>
            </a:lvl1pPr>
          </a:lstStyle>
          <a:p>
            <a:fld id="{0012673E-7588-40F6-9EDA-57CB40BCD81D}" type="slidenum">
              <a:rPr lang="en-GB" altLang="en-US"/>
              <a:t>‹#›</a:t>
            </a:fld>
            <a:endParaRPr lang="en-GB" alt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advClick="0" advTm="9133">
        <p15:prstTrans prst="peelOff"/>
      </p:transition>
    </mc:Choice>
    <mc:Fallback xmlns="">
      <p:transition advClick="0" advTm="9133">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91018" y="4683126"/>
            <a:ext cx="12009967"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sp>
        <p:nvSpPr>
          <p:cNvPr id="6" name="Rectangle 5"/>
          <p:cNvSpPr/>
          <p:nvPr/>
        </p:nvSpPr>
        <p:spPr>
          <a:xfrm>
            <a:off x="91018" y="4649789"/>
            <a:ext cx="12009967"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sp>
        <p:nvSpPr>
          <p:cNvPr id="7" name="Rectangle 6"/>
          <p:cNvSpPr/>
          <p:nvPr/>
        </p:nvSpPr>
        <p:spPr>
          <a:xfrm>
            <a:off x="91018" y="4773614"/>
            <a:ext cx="12009967"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sp>
        <p:nvSpPr>
          <p:cNvPr id="2" name="Title 1"/>
          <p:cNvSpPr>
            <a:spLocks noGrp="1"/>
          </p:cNvSpPr>
          <p:nvPr>
            <p:ph type="title"/>
          </p:nvPr>
        </p:nvSpPr>
        <p:spPr>
          <a:xfrm>
            <a:off x="1219200" y="4900550"/>
            <a:ext cx="9753600" cy="522288"/>
          </a:xfrm>
        </p:spPr>
        <p:txBody>
          <a:bodyPr anchor="ctr">
            <a:noAutofit/>
          </a:bodyPr>
          <a:lstStyle>
            <a:lvl1pPr algn="l">
              <a:buNone/>
              <a:defRPr sz="2800" b="0"/>
            </a:lvl1pPr>
          </a:lstStyle>
          <a:p>
            <a:r>
              <a:rPr lang="en-US"/>
              <a:t>Click to edit Master title style</a:t>
            </a:r>
          </a:p>
        </p:txBody>
      </p:sp>
      <p:sp>
        <p:nvSpPr>
          <p:cNvPr id="4" name="Text Placeholder 3"/>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dirty="0"/>
              <a:t>Click icon to add picture</a:t>
            </a:r>
          </a:p>
        </p:txBody>
      </p:sp>
      <p:sp>
        <p:nvSpPr>
          <p:cNvPr id="8" name="Date Placeholder 4"/>
          <p:cNvSpPr>
            <a:spLocks noGrp="1"/>
          </p:cNvSpPr>
          <p:nvPr>
            <p:ph type="dt" sz="half" idx="10"/>
          </p:nvPr>
        </p:nvSpPr>
        <p:spPr>
          <a:xfrm>
            <a:off x="1219200" y="6248400"/>
            <a:ext cx="10972800" cy="419100"/>
          </a:xfrm>
          <a:prstGeom prst="rect">
            <a:avLst/>
          </a:prstGeom>
        </p:spPr>
        <p:txBody>
          <a:bodyPr/>
          <a:lstStyle>
            <a:lvl1pPr algn="r" eaLnBrk="1" hangingPunct="1">
              <a:defRPr sz="1400">
                <a:latin typeface="+mn-lt"/>
              </a:defRPr>
            </a:lvl1pPr>
          </a:lstStyle>
          <a:p>
            <a:pPr>
              <a:defRPr/>
            </a:pPr>
            <a:fld id="{78E20502-B386-4BA4-9267-5E62E8C9F436}" type="datetime1">
              <a:rPr lang="en-GB" smtClean="0"/>
              <a:t>28/11/2023</a:t>
            </a:fld>
            <a:endParaRPr lang="en-GB" dirty="0"/>
          </a:p>
        </p:txBody>
      </p:sp>
      <p:sp>
        <p:nvSpPr>
          <p:cNvPr id="9" name="Footer Placeholder 5"/>
          <p:cNvSpPr>
            <a:spLocks noGrp="1"/>
          </p:cNvSpPr>
          <p:nvPr>
            <p:ph type="ftr" sz="quarter" idx="11"/>
          </p:nvPr>
        </p:nvSpPr>
        <p:spPr>
          <a:xfrm>
            <a:off x="1219200" y="6172200"/>
            <a:ext cx="5181600" cy="457200"/>
          </a:xfrm>
          <a:prstGeom prst="rect">
            <a:avLst/>
          </a:prstGeom>
        </p:spPr>
        <p:txBody>
          <a:bodyPr vert="horz" wrap="square" lIns="91440" tIns="45720" rIns="91440" bIns="45720" numCol="1" anchor="t" anchorCtr="0" compatLnSpc="1"/>
          <a:lstStyle>
            <a:lvl1pPr eaLnBrk="1" hangingPunct="1">
              <a:defRPr/>
            </a:lvl1pPr>
          </a:lstStyle>
          <a:p>
            <a:r>
              <a:rPr lang="en-AU" altLang="en-US" dirty="0"/>
              <a:t>Source: Ascender Integratd HRMIS 6March 2020</a:t>
            </a:r>
            <a:endParaRPr lang="en-GB" altLang="en-US" dirty="0"/>
          </a:p>
        </p:txBody>
      </p:sp>
      <p:sp>
        <p:nvSpPr>
          <p:cNvPr id="10" name="Slide Number Placeholder 6"/>
          <p:cNvSpPr>
            <a:spLocks noGrp="1"/>
          </p:cNvSpPr>
          <p:nvPr>
            <p:ph type="sldNum" sz="quarter" idx="12"/>
          </p:nvPr>
        </p:nvSpPr>
        <p:spPr>
          <a:xfrm>
            <a:off x="194733" y="6208713"/>
            <a:ext cx="609600" cy="457200"/>
          </a:xfrm>
          <a:prstGeom prst="ellipse">
            <a:avLst/>
          </a:prstGeom>
        </p:spPr>
        <p:txBody>
          <a:bodyPr vert="horz" wrap="square" lIns="91440" tIns="45720" rIns="91440" bIns="45720" numCol="1" anchor="t" anchorCtr="0" compatLnSpc="1"/>
          <a:lstStyle>
            <a:lvl1pPr eaLnBrk="1" hangingPunct="1">
              <a:defRPr/>
            </a:lvl1pPr>
          </a:lstStyle>
          <a:p>
            <a:fld id="{71C4DFEC-F333-4610-9D61-A0CF7344D674}" type="slidenum">
              <a:rPr lang="en-GB" altLang="en-US"/>
              <a:t>‹#›</a:t>
            </a:fld>
            <a:endParaRPr lang="en-GB" alt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advClick="0" advTm="9133">
        <p15:prstTrans prst="peelOff"/>
      </p:transition>
    </mc:Choice>
    <mc:Fallback xmlns="">
      <p:transition advClick="0" advTm="9133">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a:xfrm>
            <a:off x="1219200" y="6248400"/>
            <a:ext cx="10972800" cy="419100"/>
          </a:xfrm>
          <a:prstGeom prst="rect">
            <a:avLst/>
          </a:prstGeom>
        </p:spPr>
        <p:txBody>
          <a:bodyPr/>
          <a:lstStyle>
            <a:lvl1pPr algn="r" eaLnBrk="1" hangingPunct="1">
              <a:defRPr sz="1400">
                <a:latin typeface="+mn-lt"/>
              </a:defRPr>
            </a:lvl1pPr>
          </a:lstStyle>
          <a:p>
            <a:pPr>
              <a:defRPr/>
            </a:pPr>
            <a:fld id="{E555103D-3D1E-4AD2-BFEA-2EACD3C7367D}" type="datetime1">
              <a:rPr lang="en-GB" smtClean="0"/>
              <a:t>28/11/2023</a:t>
            </a:fld>
            <a:endParaRPr lang="en-GB" dirty="0"/>
          </a:p>
        </p:txBody>
      </p:sp>
      <p:sp>
        <p:nvSpPr>
          <p:cNvPr id="5" name="Footer Placeholder 2"/>
          <p:cNvSpPr>
            <a:spLocks noGrp="1"/>
          </p:cNvSpPr>
          <p:nvPr>
            <p:ph type="ftr" sz="quarter" idx="11"/>
          </p:nvPr>
        </p:nvSpPr>
        <p:spPr>
          <a:xfrm>
            <a:off x="1219200" y="6172200"/>
            <a:ext cx="5283200" cy="457200"/>
          </a:xfrm>
          <a:prstGeom prst="rect">
            <a:avLst/>
          </a:prstGeom>
        </p:spPr>
        <p:txBody>
          <a:bodyPr vert="horz" wrap="square" lIns="91440" tIns="45720" rIns="91440" bIns="45720" numCol="1" anchor="t" anchorCtr="0" compatLnSpc="1"/>
          <a:lstStyle>
            <a:lvl1pPr eaLnBrk="1" hangingPunct="1">
              <a:defRPr/>
            </a:lvl1pPr>
          </a:lstStyle>
          <a:p>
            <a:r>
              <a:rPr lang="en-AU" altLang="en-US" dirty="0"/>
              <a:t>Source: Ascender Integratd HRMIS 6March 2020</a:t>
            </a:r>
            <a:endParaRPr lang="en-GB" altLang="en-US" dirty="0"/>
          </a:p>
        </p:txBody>
      </p:sp>
      <p:sp>
        <p:nvSpPr>
          <p:cNvPr id="6" name="Slide Number Placeholder 22"/>
          <p:cNvSpPr>
            <a:spLocks noGrp="1"/>
          </p:cNvSpPr>
          <p:nvPr>
            <p:ph type="sldNum" sz="quarter" idx="12"/>
          </p:nvPr>
        </p:nvSpPr>
        <p:spPr>
          <a:xfrm>
            <a:off x="194733" y="6210300"/>
            <a:ext cx="609600" cy="457200"/>
          </a:xfrm>
          <a:prstGeom prst="ellipse">
            <a:avLst/>
          </a:prstGeom>
        </p:spPr>
        <p:txBody>
          <a:bodyPr vert="horz" wrap="square" lIns="91440" tIns="45720" rIns="91440" bIns="45720" numCol="1" anchor="t" anchorCtr="0" compatLnSpc="1"/>
          <a:lstStyle>
            <a:lvl1pPr eaLnBrk="1" hangingPunct="1">
              <a:defRPr/>
            </a:lvl1pPr>
          </a:lstStyle>
          <a:p>
            <a:fld id="{EEB0267A-8532-4844-BD57-18060D7A1DC2}" type="slidenum">
              <a:rPr lang="en-GB" altLang="en-US"/>
              <a:t>‹#›</a:t>
            </a:fld>
            <a:endParaRPr lang="en-GB" alt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advClick="0" advTm="9133">
        <p15:prstTrans prst="peelOff"/>
      </p:transition>
    </mc:Choice>
    <mc:Fallback xmlns="">
      <p:transition advClick="0" advTm="9133">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2"/>
            <a:ext cx="268224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219200" y="274641"/>
            <a:ext cx="7416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a:xfrm>
            <a:off x="1219200" y="6248400"/>
            <a:ext cx="10972800" cy="419100"/>
          </a:xfrm>
          <a:prstGeom prst="rect">
            <a:avLst/>
          </a:prstGeom>
        </p:spPr>
        <p:txBody>
          <a:bodyPr/>
          <a:lstStyle>
            <a:lvl1pPr algn="r" eaLnBrk="1" hangingPunct="1">
              <a:defRPr sz="1400">
                <a:latin typeface="+mn-lt"/>
              </a:defRPr>
            </a:lvl1pPr>
          </a:lstStyle>
          <a:p>
            <a:pPr>
              <a:defRPr/>
            </a:pPr>
            <a:fld id="{C537920F-6C1C-42EB-9CC9-92D80F6FC1CE}" type="datetime1">
              <a:rPr lang="en-GB" smtClean="0"/>
              <a:t>28/11/2023</a:t>
            </a:fld>
            <a:endParaRPr lang="en-GB" dirty="0"/>
          </a:p>
        </p:txBody>
      </p:sp>
      <p:sp>
        <p:nvSpPr>
          <p:cNvPr id="5" name="Footer Placeholder 2"/>
          <p:cNvSpPr>
            <a:spLocks noGrp="1"/>
          </p:cNvSpPr>
          <p:nvPr>
            <p:ph type="ftr" sz="quarter" idx="11"/>
          </p:nvPr>
        </p:nvSpPr>
        <p:spPr>
          <a:xfrm>
            <a:off x="1219200" y="6172200"/>
            <a:ext cx="5283200" cy="457200"/>
          </a:xfrm>
          <a:prstGeom prst="rect">
            <a:avLst/>
          </a:prstGeom>
        </p:spPr>
        <p:txBody>
          <a:bodyPr vert="horz" wrap="square" lIns="91440" tIns="45720" rIns="91440" bIns="45720" numCol="1" anchor="t" anchorCtr="0" compatLnSpc="1"/>
          <a:lstStyle>
            <a:lvl1pPr eaLnBrk="1" hangingPunct="1">
              <a:defRPr/>
            </a:lvl1pPr>
          </a:lstStyle>
          <a:p>
            <a:r>
              <a:rPr lang="en-AU" altLang="en-US" dirty="0"/>
              <a:t>Source: Ascender Integratd HRMIS 6March 2020</a:t>
            </a:r>
            <a:endParaRPr lang="en-GB" altLang="en-US" dirty="0"/>
          </a:p>
        </p:txBody>
      </p:sp>
      <p:sp>
        <p:nvSpPr>
          <p:cNvPr id="6" name="Slide Number Placeholder 22"/>
          <p:cNvSpPr>
            <a:spLocks noGrp="1"/>
          </p:cNvSpPr>
          <p:nvPr>
            <p:ph type="sldNum" sz="quarter" idx="12"/>
          </p:nvPr>
        </p:nvSpPr>
        <p:spPr>
          <a:xfrm>
            <a:off x="194733" y="6210300"/>
            <a:ext cx="609600" cy="457200"/>
          </a:xfrm>
          <a:prstGeom prst="ellipse">
            <a:avLst/>
          </a:prstGeom>
        </p:spPr>
        <p:txBody>
          <a:bodyPr vert="horz" wrap="square" lIns="91440" tIns="45720" rIns="91440" bIns="45720" numCol="1" anchor="t" anchorCtr="0" compatLnSpc="1"/>
          <a:lstStyle>
            <a:lvl1pPr eaLnBrk="1" hangingPunct="1">
              <a:defRPr/>
            </a:lvl1pPr>
          </a:lstStyle>
          <a:p>
            <a:fld id="{9BEA0702-1272-4767-A6C4-5113D1D8CC25}" type="slidenum">
              <a:rPr lang="en-GB" altLang="en-US"/>
              <a:t>‹#›</a:t>
            </a:fld>
            <a:endParaRPr lang="en-GB" alt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advClick="0" advTm="9133">
        <p15:prstTrans prst="peelOff"/>
      </p:transition>
    </mc:Choice>
    <mc:Fallback xmlns="">
      <p:transition advClick="0" advTm="9133">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1219200" y="1143000"/>
            <a:ext cx="10668000" cy="5029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a:xfrm>
            <a:off x="1219200" y="6324600"/>
            <a:ext cx="10972800" cy="342900"/>
          </a:xfrm>
          <a:prstGeom prst="rect">
            <a:avLst/>
          </a:prstGeom>
        </p:spPr>
        <p:txBody>
          <a:bodyPr/>
          <a:lstStyle>
            <a:lvl1pPr eaLnBrk="1" hangingPunct="1">
              <a:defRPr>
                <a:latin typeface="Arial" panose="020B0604020202020204" pitchFamily="34" charset="0"/>
              </a:defRPr>
            </a:lvl1pPr>
          </a:lstStyle>
          <a:p>
            <a:pPr>
              <a:defRPr/>
            </a:pPr>
            <a:fld id="{F94DE021-95D1-403C-8CA6-56E6E124418E}" type="datetime1">
              <a:rPr lang="en-GB" smtClean="0"/>
              <a:t>28/11/2023</a:t>
            </a:fld>
            <a:endParaRPr lang="en-GB"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advClick="0" advTm="9133">
        <p15:prstTrans prst="peelOff"/>
      </p:transition>
    </mc:Choice>
    <mc:Fallback xmlns="">
      <p:transition advClick="0" advTm="9133">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1219200" y="1447800"/>
            <a:ext cx="499872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6578600" y="1447800"/>
            <a:ext cx="499872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a:xfrm>
            <a:off x="1219200" y="6248400"/>
            <a:ext cx="10972800" cy="419100"/>
          </a:xfrm>
          <a:prstGeom prst="rect">
            <a:avLst/>
          </a:prstGeom>
        </p:spPr>
        <p:txBody>
          <a:bodyPr/>
          <a:lstStyle>
            <a:lvl1pPr algn="r" eaLnBrk="1" hangingPunct="1">
              <a:defRPr sz="1400">
                <a:latin typeface="+mn-lt"/>
              </a:defRPr>
            </a:lvl1pPr>
          </a:lstStyle>
          <a:p>
            <a:pPr fontAlgn="base">
              <a:spcBef>
                <a:spcPct val="0"/>
              </a:spcBef>
              <a:spcAft>
                <a:spcPct val="0"/>
              </a:spcAft>
              <a:defRPr/>
            </a:pPr>
            <a:fld id="{087DF4D6-1CFC-4592-A2EE-181F6C3073CC}" type="datetime1">
              <a:rPr lang="en-GB" smtClean="0">
                <a:solidFill>
                  <a:prstClr val="black"/>
                </a:solidFill>
              </a:rPr>
              <a:t>28/11/2023</a:t>
            </a:fld>
            <a:endParaRPr lang="en-GB" dirty="0">
              <a:solidFill>
                <a:prstClr val="black"/>
              </a:solidFill>
            </a:endParaRPr>
          </a:p>
        </p:txBody>
      </p:sp>
      <p:sp>
        <p:nvSpPr>
          <p:cNvPr id="6" name="Footer Placeholder 2"/>
          <p:cNvSpPr>
            <a:spLocks noGrp="1"/>
          </p:cNvSpPr>
          <p:nvPr>
            <p:ph type="ftr" sz="quarter" idx="11"/>
          </p:nvPr>
        </p:nvSpPr>
        <p:spPr>
          <a:xfrm>
            <a:off x="1219200" y="6172200"/>
            <a:ext cx="5283200" cy="457200"/>
          </a:xfrm>
          <a:prstGeom prst="rect">
            <a:avLst/>
          </a:prstGeom>
        </p:spPr>
        <p:txBody>
          <a:bodyPr vert="horz" wrap="square" lIns="91440" tIns="45720" rIns="91440" bIns="45720" numCol="1" anchor="t" anchorCtr="0" compatLnSpc="1"/>
          <a:lstStyle>
            <a:lvl1pPr eaLnBrk="1" hangingPunct="1">
              <a:defRPr/>
            </a:lvl1pPr>
          </a:lstStyle>
          <a:p>
            <a:pPr fontAlgn="base">
              <a:spcBef>
                <a:spcPct val="0"/>
              </a:spcBef>
              <a:spcAft>
                <a:spcPct val="0"/>
              </a:spcAft>
            </a:pPr>
            <a:r>
              <a:rPr lang="en-AU" altLang="en-US" dirty="0">
                <a:solidFill>
                  <a:prstClr val="black"/>
                </a:solidFill>
                <a:latin typeface="Arial" panose="020B0604020202020204" pitchFamily="34" charset="0"/>
              </a:rPr>
              <a:t>Source: Ascender Integratd HRMIS 6March 2020</a:t>
            </a:r>
            <a:endParaRPr lang="en-GB" altLang="en-US" dirty="0">
              <a:solidFill>
                <a:prstClr val="black"/>
              </a:solidFill>
              <a:latin typeface="Arial" panose="020B0604020202020204" pitchFamily="34" charset="0"/>
            </a:endParaRPr>
          </a:p>
        </p:txBody>
      </p:sp>
      <p:sp>
        <p:nvSpPr>
          <p:cNvPr id="7" name="Slide Number Placeholder 22"/>
          <p:cNvSpPr>
            <a:spLocks noGrp="1"/>
          </p:cNvSpPr>
          <p:nvPr>
            <p:ph type="sldNum" sz="quarter" idx="12"/>
          </p:nvPr>
        </p:nvSpPr>
        <p:spPr>
          <a:xfrm>
            <a:off x="194733" y="6210300"/>
            <a:ext cx="609600" cy="457200"/>
          </a:xfrm>
          <a:prstGeom prst="ellipse">
            <a:avLst/>
          </a:prstGeom>
        </p:spPr>
        <p:txBody>
          <a:bodyPr vert="horz" wrap="square" lIns="91440" tIns="45720" rIns="91440" bIns="45720" numCol="1" anchor="t" anchorCtr="0" compatLnSpc="1"/>
          <a:lstStyle>
            <a:lvl1pPr eaLnBrk="1" hangingPunct="1">
              <a:defRPr/>
            </a:lvl1pPr>
          </a:lstStyle>
          <a:p>
            <a:pPr fontAlgn="base">
              <a:spcBef>
                <a:spcPct val="0"/>
              </a:spcBef>
              <a:spcAft>
                <a:spcPct val="0"/>
              </a:spcAft>
            </a:pPr>
            <a:fld id="{836A6C4D-00ED-4D76-BE73-13452A9EC99C}" type="slidenum">
              <a:rPr lang="en-GB" altLang="en-US" smtClean="0">
                <a:solidFill>
                  <a:prstClr val="black"/>
                </a:solidFill>
                <a:latin typeface="Arial" panose="020B0604020202020204" pitchFamily="34" charset="0"/>
              </a:rPr>
              <a:t>‹#›</a:t>
            </a:fld>
            <a:endParaRPr lang="en-GB" altLang="en-US" dirty="0">
              <a:solidFill>
                <a:prstClr val="black"/>
              </a:solidFill>
              <a:latin typeface="Arial" panose="020B0604020202020204" pitchFamily="34"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advClick="0" advTm="9133">
        <p15:prstTrans prst="peelOff"/>
      </p:transition>
    </mc:Choice>
    <mc:Fallback xmlns="">
      <p:transition advClick="0" advTm="9133">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273050"/>
            <a:ext cx="103632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219200" y="1447800"/>
            <a:ext cx="49784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6604000" y="1447800"/>
            <a:ext cx="49784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half" idx="2"/>
          </p:nvPr>
        </p:nvSpPr>
        <p:spPr>
          <a:xfrm>
            <a:off x="1219200" y="2247900"/>
            <a:ext cx="49784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4"/>
          </p:nvPr>
        </p:nvSpPr>
        <p:spPr>
          <a:xfrm>
            <a:off x="6604000" y="2247900"/>
            <a:ext cx="49784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a:xfrm>
            <a:off x="1219200" y="6248400"/>
            <a:ext cx="10972800" cy="419100"/>
          </a:xfrm>
          <a:prstGeom prst="rect">
            <a:avLst/>
          </a:prstGeom>
        </p:spPr>
        <p:txBody>
          <a:bodyPr/>
          <a:lstStyle>
            <a:lvl1pPr algn="r" eaLnBrk="1" hangingPunct="1">
              <a:defRPr sz="1400">
                <a:latin typeface="+mn-lt"/>
              </a:defRPr>
            </a:lvl1pPr>
          </a:lstStyle>
          <a:p>
            <a:pPr fontAlgn="base">
              <a:spcBef>
                <a:spcPct val="0"/>
              </a:spcBef>
              <a:spcAft>
                <a:spcPct val="0"/>
              </a:spcAft>
              <a:defRPr/>
            </a:pPr>
            <a:fld id="{E9007E38-2B4D-439B-8330-7F0988A210F5}" type="datetime1">
              <a:rPr lang="en-GB" smtClean="0">
                <a:solidFill>
                  <a:prstClr val="black"/>
                </a:solidFill>
              </a:rPr>
              <a:t>28/11/2023</a:t>
            </a:fld>
            <a:endParaRPr lang="en-GB" dirty="0">
              <a:solidFill>
                <a:prstClr val="black"/>
              </a:solidFill>
            </a:endParaRPr>
          </a:p>
        </p:txBody>
      </p:sp>
      <p:sp>
        <p:nvSpPr>
          <p:cNvPr id="8" name="Footer Placeholder 2"/>
          <p:cNvSpPr>
            <a:spLocks noGrp="1"/>
          </p:cNvSpPr>
          <p:nvPr>
            <p:ph type="ftr" sz="quarter" idx="11"/>
          </p:nvPr>
        </p:nvSpPr>
        <p:spPr>
          <a:xfrm>
            <a:off x="1219200" y="6172200"/>
            <a:ext cx="5283200" cy="457200"/>
          </a:xfrm>
          <a:prstGeom prst="rect">
            <a:avLst/>
          </a:prstGeom>
        </p:spPr>
        <p:txBody>
          <a:bodyPr vert="horz" wrap="square" lIns="91440" tIns="45720" rIns="91440" bIns="45720" numCol="1" anchor="t" anchorCtr="0" compatLnSpc="1"/>
          <a:lstStyle>
            <a:lvl1pPr eaLnBrk="1" hangingPunct="1">
              <a:defRPr/>
            </a:lvl1pPr>
          </a:lstStyle>
          <a:p>
            <a:pPr fontAlgn="base">
              <a:spcBef>
                <a:spcPct val="0"/>
              </a:spcBef>
              <a:spcAft>
                <a:spcPct val="0"/>
              </a:spcAft>
            </a:pPr>
            <a:r>
              <a:rPr lang="en-AU" altLang="en-US" dirty="0">
                <a:solidFill>
                  <a:prstClr val="black"/>
                </a:solidFill>
                <a:latin typeface="Arial" panose="020B0604020202020204" pitchFamily="34" charset="0"/>
              </a:rPr>
              <a:t>Source: Ascender Integratd HRMIS 6March 2020</a:t>
            </a:r>
            <a:endParaRPr lang="en-GB" altLang="en-US" dirty="0">
              <a:solidFill>
                <a:prstClr val="black"/>
              </a:solidFill>
              <a:latin typeface="Arial" panose="020B0604020202020204" pitchFamily="34" charset="0"/>
            </a:endParaRPr>
          </a:p>
        </p:txBody>
      </p:sp>
      <p:sp>
        <p:nvSpPr>
          <p:cNvPr id="9" name="Slide Number Placeholder 22"/>
          <p:cNvSpPr>
            <a:spLocks noGrp="1"/>
          </p:cNvSpPr>
          <p:nvPr>
            <p:ph type="sldNum" sz="quarter" idx="12"/>
          </p:nvPr>
        </p:nvSpPr>
        <p:spPr>
          <a:xfrm>
            <a:off x="194733" y="6210300"/>
            <a:ext cx="609600" cy="457200"/>
          </a:xfrm>
          <a:prstGeom prst="ellipse">
            <a:avLst/>
          </a:prstGeom>
        </p:spPr>
        <p:txBody>
          <a:bodyPr vert="horz" wrap="square" lIns="91440" tIns="45720" rIns="91440" bIns="45720" numCol="1" anchor="t" anchorCtr="0" compatLnSpc="1"/>
          <a:lstStyle>
            <a:lvl1pPr eaLnBrk="1" hangingPunct="1">
              <a:defRPr/>
            </a:lvl1pPr>
          </a:lstStyle>
          <a:p>
            <a:pPr fontAlgn="base">
              <a:spcBef>
                <a:spcPct val="0"/>
              </a:spcBef>
              <a:spcAft>
                <a:spcPct val="0"/>
              </a:spcAft>
            </a:pPr>
            <a:fld id="{ED364BB5-CF0C-420F-AA79-F1D48793E1F2}" type="slidenum">
              <a:rPr lang="en-GB" altLang="en-US" smtClean="0">
                <a:solidFill>
                  <a:prstClr val="black"/>
                </a:solidFill>
                <a:latin typeface="Arial" panose="020B0604020202020204" pitchFamily="34" charset="0"/>
              </a:rPr>
              <a:t>‹#›</a:t>
            </a:fld>
            <a:endParaRPr lang="en-GB" altLang="en-US" dirty="0">
              <a:solidFill>
                <a:prstClr val="black"/>
              </a:solidFill>
              <a:latin typeface="Arial" panose="020B0604020202020204" pitchFamily="34"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advClick="0" advTm="9133">
        <p15:prstTrans prst="peelOff"/>
      </p:transition>
    </mc:Choice>
    <mc:Fallback xmlns="">
      <p:transition advClick="0" advTm="9133">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a:xfrm>
            <a:off x="1219200" y="6248400"/>
            <a:ext cx="10972800" cy="419100"/>
          </a:xfrm>
          <a:prstGeom prst="rect">
            <a:avLst/>
          </a:prstGeom>
        </p:spPr>
        <p:txBody>
          <a:bodyPr/>
          <a:lstStyle>
            <a:lvl1pPr algn="r" eaLnBrk="1" hangingPunct="1">
              <a:defRPr sz="1400">
                <a:latin typeface="+mn-lt"/>
              </a:defRPr>
            </a:lvl1pPr>
          </a:lstStyle>
          <a:p>
            <a:pPr fontAlgn="base">
              <a:spcBef>
                <a:spcPct val="0"/>
              </a:spcBef>
              <a:spcAft>
                <a:spcPct val="0"/>
              </a:spcAft>
              <a:defRPr/>
            </a:pPr>
            <a:fld id="{4AAE1DB0-375E-4B42-92F5-56BB0CE033FE}" type="datetime1">
              <a:rPr lang="en-GB" smtClean="0">
                <a:solidFill>
                  <a:prstClr val="black"/>
                </a:solidFill>
              </a:rPr>
              <a:t>28/11/2023</a:t>
            </a:fld>
            <a:endParaRPr lang="en-GB" dirty="0">
              <a:solidFill>
                <a:prstClr val="black"/>
              </a:solidFill>
            </a:endParaRPr>
          </a:p>
        </p:txBody>
      </p:sp>
      <p:sp>
        <p:nvSpPr>
          <p:cNvPr id="4" name="Footer Placeholder 2"/>
          <p:cNvSpPr>
            <a:spLocks noGrp="1"/>
          </p:cNvSpPr>
          <p:nvPr>
            <p:ph type="ftr" sz="quarter" idx="11"/>
          </p:nvPr>
        </p:nvSpPr>
        <p:spPr>
          <a:xfrm>
            <a:off x="1219200" y="6172200"/>
            <a:ext cx="5283200" cy="457200"/>
          </a:xfrm>
          <a:prstGeom prst="rect">
            <a:avLst/>
          </a:prstGeom>
        </p:spPr>
        <p:txBody>
          <a:bodyPr vert="horz" wrap="square" lIns="91440" tIns="45720" rIns="91440" bIns="45720" numCol="1" anchor="t" anchorCtr="0" compatLnSpc="1"/>
          <a:lstStyle>
            <a:lvl1pPr eaLnBrk="1" hangingPunct="1">
              <a:defRPr/>
            </a:lvl1pPr>
          </a:lstStyle>
          <a:p>
            <a:pPr fontAlgn="base">
              <a:spcBef>
                <a:spcPct val="0"/>
              </a:spcBef>
              <a:spcAft>
                <a:spcPct val="0"/>
              </a:spcAft>
            </a:pPr>
            <a:r>
              <a:rPr lang="en-AU" altLang="en-US" dirty="0">
                <a:solidFill>
                  <a:prstClr val="black"/>
                </a:solidFill>
                <a:latin typeface="Arial" panose="020B0604020202020204" pitchFamily="34" charset="0"/>
              </a:rPr>
              <a:t>Source: Ascender Integratd HRMIS 6March 2020</a:t>
            </a:r>
            <a:endParaRPr lang="en-GB" altLang="en-US" dirty="0">
              <a:solidFill>
                <a:prstClr val="black"/>
              </a:solidFill>
              <a:latin typeface="Arial" panose="020B0604020202020204" pitchFamily="34" charset="0"/>
            </a:endParaRPr>
          </a:p>
        </p:txBody>
      </p:sp>
      <p:sp>
        <p:nvSpPr>
          <p:cNvPr id="5" name="Slide Number Placeholder 22"/>
          <p:cNvSpPr>
            <a:spLocks noGrp="1"/>
          </p:cNvSpPr>
          <p:nvPr>
            <p:ph type="sldNum" sz="quarter" idx="12"/>
          </p:nvPr>
        </p:nvSpPr>
        <p:spPr>
          <a:xfrm>
            <a:off x="194733" y="6210300"/>
            <a:ext cx="609600" cy="457200"/>
          </a:xfrm>
          <a:prstGeom prst="ellipse">
            <a:avLst/>
          </a:prstGeom>
        </p:spPr>
        <p:txBody>
          <a:bodyPr vert="horz" wrap="square" lIns="91440" tIns="45720" rIns="91440" bIns="45720" numCol="1" anchor="t" anchorCtr="0" compatLnSpc="1"/>
          <a:lstStyle>
            <a:lvl1pPr eaLnBrk="1" hangingPunct="1">
              <a:defRPr/>
            </a:lvl1pPr>
          </a:lstStyle>
          <a:p>
            <a:pPr fontAlgn="base">
              <a:spcBef>
                <a:spcPct val="0"/>
              </a:spcBef>
              <a:spcAft>
                <a:spcPct val="0"/>
              </a:spcAft>
            </a:pPr>
            <a:fld id="{CF824104-87BC-458E-B232-0F83AE961992}" type="slidenum">
              <a:rPr lang="en-GB" altLang="en-US" smtClean="0">
                <a:solidFill>
                  <a:prstClr val="black"/>
                </a:solidFill>
                <a:latin typeface="Arial" panose="020B0604020202020204" pitchFamily="34" charset="0"/>
              </a:rPr>
              <a:t>‹#›</a:t>
            </a:fld>
            <a:endParaRPr lang="en-GB" altLang="en-US" dirty="0">
              <a:solidFill>
                <a:prstClr val="black"/>
              </a:solidFill>
              <a:latin typeface="Arial" panose="020B0604020202020204" pitchFamily="34"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advClick="0" advTm="9133">
        <p15:prstTrans prst="peelOff"/>
      </p:transition>
    </mc:Choice>
    <mc:Fallback xmlns="">
      <p:transition advClick="0" advTm="9133">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a:xfrm>
            <a:off x="1219200" y="6248400"/>
            <a:ext cx="10972800" cy="419100"/>
          </a:xfrm>
          <a:prstGeom prst="rect">
            <a:avLst/>
          </a:prstGeom>
        </p:spPr>
        <p:txBody>
          <a:bodyPr/>
          <a:lstStyle>
            <a:lvl1pPr algn="r" eaLnBrk="1" hangingPunct="1">
              <a:defRPr sz="1400">
                <a:latin typeface="+mn-lt"/>
              </a:defRPr>
            </a:lvl1pPr>
          </a:lstStyle>
          <a:p>
            <a:pPr fontAlgn="base">
              <a:spcBef>
                <a:spcPct val="0"/>
              </a:spcBef>
              <a:spcAft>
                <a:spcPct val="0"/>
              </a:spcAft>
              <a:defRPr/>
            </a:pPr>
            <a:fld id="{BB5C5CC3-EBBB-4D09-BC2A-E6B4AA99D502}" type="datetime1">
              <a:rPr lang="en-GB" smtClean="0">
                <a:solidFill>
                  <a:prstClr val="black"/>
                </a:solidFill>
              </a:rPr>
              <a:t>28/11/2023</a:t>
            </a:fld>
            <a:endParaRPr lang="en-GB" dirty="0">
              <a:solidFill>
                <a:prstClr val="black"/>
              </a:solidFill>
            </a:endParaRPr>
          </a:p>
        </p:txBody>
      </p:sp>
      <p:sp>
        <p:nvSpPr>
          <p:cNvPr id="3" name="Footer Placeholder 2"/>
          <p:cNvSpPr>
            <a:spLocks noGrp="1"/>
          </p:cNvSpPr>
          <p:nvPr>
            <p:ph type="ftr" sz="quarter" idx="11"/>
          </p:nvPr>
        </p:nvSpPr>
        <p:spPr>
          <a:xfrm>
            <a:off x="1219200" y="6172200"/>
            <a:ext cx="5283200" cy="457200"/>
          </a:xfrm>
          <a:prstGeom prst="rect">
            <a:avLst/>
          </a:prstGeom>
        </p:spPr>
        <p:txBody>
          <a:bodyPr vert="horz" wrap="square" lIns="91440" tIns="45720" rIns="91440" bIns="45720" numCol="1" anchor="t" anchorCtr="0" compatLnSpc="1"/>
          <a:lstStyle>
            <a:lvl1pPr eaLnBrk="1" hangingPunct="1">
              <a:defRPr/>
            </a:lvl1pPr>
          </a:lstStyle>
          <a:p>
            <a:pPr fontAlgn="base">
              <a:spcBef>
                <a:spcPct val="0"/>
              </a:spcBef>
              <a:spcAft>
                <a:spcPct val="0"/>
              </a:spcAft>
            </a:pPr>
            <a:r>
              <a:rPr lang="en-AU" altLang="en-US" dirty="0">
                <a:solidFill>
                  <a:prstClr val="black"/>
                </a:solidFill>
                <a:latin typeface="Arial" panose="020B0604020202020204" pitchFamily="34" charset="0"/>
              </a:rPr>
              <a:t>Source: Ascender Integratd HRMIS 6March 2020</a:t>
            </a:r>
            <a:endParaRPr lang="en-GB" altLang="en-US" dirty="0">
              <a:solidFill>
                <a:prstClr val="black"/>
              </a:solidFill>
              <a:latin typeface="Arial" panose="020B0604020202020204" pitchFamily="34" charset="0"/>
            </a:endParaRPr>
          </a:p>
        </p:txBody>
      </p:sp>
      <p:sp>
        <p:nvSpPr>
          <p:cNvPr id="4" name="Slide Number Placeholder 22"/>
          <p:cNvSpPr>
            <a:spLocks noGrp="1"/>
          </p:cNvSpPr>
          <p:nvPr>
            <p:ph type="sldNum" sz="quarter" idx="12"/>
          </p:nvPr>
        </p:nvSpPr>
        <p:spPr>
          <a:xfrm>
            <a:off x="194733" y="6210300"/>
            <a:ext cx="609600" cy="457200"/>
          </a:xfrm>
          <a:prstGeom prst="ellipse">
            <a:avLst/>
          </a:prstGeom>
        </p:spPr>
        <p:txBody>
          <a:bodyPr vert="horz" wrap="square" lIns="91440" tIns="45720" rIns="91440" bIns="45720" numCol="1" anchor="t" anchorCtr="0" compatLnSpc="1"/>
          <a:lstStyle>
            <a:lvl1pPr eaLnBrk="1" hangingPunct="1">
              <a:defRPr/>
            </a:lvl1pPr>
          </a:lstStyle>
          <a:p>
            <a:pPr fontAlgn="base">
              <a:spcBef>
                <a:spcPct val="0"/>
              </a:spcBef>
              <a:spcAft>
                <a:spcPct val="0"/>
              </a:spcAft>
            </a:pPr>
            <a:fld id="{486CE304-1F76-4570-BAAE-7149961576A5}" type="slidenum">
              <a:rPr lang="en-GB" altLang="en-US" smtClean="0">
                <a:solidFill>
                  <a:prstClr val="black"/>
                </a:solidFill>
                <a:latin typeface="Arial" panose="020B0604020202020204" pitchFamily="34" charset="0"/>
              </a:rPr>
              <a:t>‹#›</a:t>
            </a:fld>
            <a:endParaRPr lang="en-GB" altLang="en-US" dirty="0">
              <a:solidFill>
                <a:prstClr val="black"/>
              </a:solidFill>
              <a:latin typeface="Arial" panose="020B0604020202020204" pitchFamily="34"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advClick="0" advTm="9133">
        <p15:prstTrans prst="peelOff"/>
      </p:transition>
    </mc:Choice>
    <mc:Fallback xmlns="">
      <p:transition advClick="0" advTm="9133">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white"/>
              </a:solidFill>
              <a:effectLst/>
              <a:uLnTx/>
              <a:uFillTx/>
              <a:latin typeface="Perpetua" panose="02020502060401020303"/>
              <a:ea typeface="+mn-ea"/>
              <a:cs typeface="+mn-cs"/>
            </a:endParaRPr>
          </a:p>
        </p:txBody>
      </p:sp>
      <p:sp useBgFill="1">
        <p:nvSpPr>
          <p:cNvPr id="6" name="Rounded Rectangle 5"/>
          <p:cNvSpPr/>
          <p:nvPr/>
        </p:nvSpPr>
        <p:spPr>
          <a:xfrm>
            <a:off x="84668" y="69850"/>
            <a:ext cx="12018433"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white"/>
              </a:solidFill>
              <a:effectLst/>
              <a:uLnTx/>
              <a:uFillTx/>
              <a:latin typeface="Perpetua" panose="02020502060401020303"/>
              <a:ea typeface="+mn-ea"/>
              <a:cs typeface="+mn-cs"/>
            </a:endParaRPr>
          </a:p>
        </p:txBody>
      </p:sp>
      <p:sp>
        <p:nvSpPr>
          <p:cNvPr id="2" name="Title 1"/>
          <p:cNvSpPr>
            <a:spLocks noGrp="1"/>
          </p:cNvSpPr>
          <p:nvPr>
            <p:ph type="title"/>
          </p:nvPr>
        </p:nvSpPr>
        <p:spPr>
          <a:xfrm>
            <a:off x="1219200" y="273050"/>
            <a:ext cx="10363200" cy="1143000"/>
          </a:xfrm>
        </p:spPr>
        <p:txBody>
          <a:bodyPr/>
          <a:lstStyle>
            <a:lvl1pPr algn="l">
              <a:buNone/>
              <a:defRPr sz="4000" b="0"/>
            </a:lvl1pPr>
          </a:lstStyle>
          <a:p>
            <a:r>
              <a:rPr lang="en-US"/>
              <a:t>Click to edit Master title style</a:t>
            </a:r>
          </a:p>
        </p:txBody>
      </p:sp>
      <p:sp>
        <p:nvSpPr>
          <p:cNvPr id="3" name="Text Placeholder 2"/>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1" name="Content Placeholder 10"/>
          <p:cNvSpPr>
            <a:spLocks noGrp="1"/>
          </p:cNvSpPr>
          <p:nvPr>
            <p:ph sz="quarter" idx="1"/>
          </p:nvPr>
        </p:nvSpPr>
        <p:spPr>
          <a:xfrm>
            <a:off x="3962400" y="1600200"/>
            <a:ext cx="7620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4"/>
          <p:cNvSpPr>
            <a:spLocks noGrp="1"/>
          </p:cNvSpPr>
          <p:nvPr>
            <p:ph type="dt" sz="half" idx="10"/>
          </p:nvPr>
        </p:nvSpPr>
        <p:spPr>
          <a:xfrm>
            <a:off x="1219200" y="6248400"/>
            <a:ext cx="10972800" cy="419100"/>
          </a:xfrm>
          <a:prstGeom prst="rect">
            <a:avLst/>
          </a:prstGeom>
        </p:spPr>
        <p:txBody>
          <a:bodyPr/>
          <a:lstStyle>
            <a:lvl1pPr algn="r" eaLnBrk="1" hangingPunct="1">
              <a:defRPr sz="1400">
                <a:latin typeface="+mn-lt"/>
              </a:defRPr>
            </a:lvl1pPr>
          </a:lstStyle>
          <a:p>
            <a:pPr fontAlgn="base">
              <a:spcBef>
                <a:spcPct val="0"/>
              </a:spcBef>
              <a:spcAft>
                <a:spcPct val="0"/>
              </a:spcAft>
              <a:defRPr/>
            </a:pPr>
            <a:fld id="{530C7CB8-CA51-49EF-9A39-1288E41F811D}" type="datetime1">
              <a:rPr lang="en-GB" smtClean="0">
                <a:solidFill>
                  <a:prstClr val="black"/>
                </a:solidFill>
              </a:rPr>
              <a:t>28/11/2023</a:t>
            </a:fld>
            <a:endParaRPr lang="en-GB" dirty="0">
              <a:solidFill>
                <a:prstClr val="black"/>
              </a:solidFill>
            </a:endParaRPr>
          </a:p>
        </p:txBody>
      </p:sp>
      <p:sp>
        <p:nvSpPr>
          <p:cNvPr id="8" name="Footer Placeholder 5"/>
          <p:cNvSpPr>
            <a:spLocks noGrp="1"/>
          </p:cNvSpPr>
          <p:nvPr>
            <p:ph type="ftr" sz="quarter" idx="11"/>
          </p:nvPr>
        </p:nvSpPr>
        <p:spPr>
          <a:xfrm>
            <a:off x="1219200" y="6172200"/>
            <a:ext cx="5283200" cy="457200"/>
          </a:xfrm>
          <a:prstGeom prst="rect">
            <a:avLst/>
          </a:prstGeom>
        </p:spPr>
        <p:txBody>
          <a:bodyPr vert="horz" wrap="square" lIns="91440" tIns="45720" rIns="91440" bIns="45720" numCol="1" anchor="t" anchorCtr="0" compatLnSpc="1"/>
          <a:lstStyle>
            <a:lvl1pPr eaLnBrk="1" hangingPunct="1">
              <a:defRPr/>
            </a:lvl1pPr>
          </a:lstStyle>
          <a:p>
            <a:pPr fontAlgn="base">
              <a:spcBef>
                <a:spcPct val="0"/>
              </a:spcBef>
              <a:spcAft>
                <a:spcPct val="0"/>
              </a:spcAft>
            </a:pPr>
            <a:r>
              <a:rPr lang="en-AU" altLang="en-US" dirty="0">
                <a:solidFill>
                  <a:prstClr val="black"/>
                </a:solidFill>
                <a:latin typeface="Arial" panose="020B0604020202020204" pitchFamily="34" charset="0"/>
              </a:rPr>
              <a:t>Source: Ascender Integratd HRMIS 6March 2020</a:t>
            </a:r>
            <a:endParaRPr lang="en-GB" altLang="en-US" dirty="0">
              <a:solidFill>
                <a:prstClr val="black"/>
              </a:solidFill>
              <a:latin typeface="Arial" panose="020B0604020202020204" pitchFamily="34" charset="0"/>
            </a:endParaRPr>
          </a:p>
        </p:txBody>
      </p:sp>
      <p:sp>
        <p:nvSpPr>
          <p:cNvPr id="9" name="Slide Number Placeholder 6"/>
          <p:cNvSpPr>
            <a:spLocks noGrp="1"/>
          </p:cNvSpPr>
          <p:nvPr>
            <p:ph type="sldNum" sz="quarter" idx="12"/>
          </p:nvPr>
        </p:nvSpPr>
        <p:spPr>
          <a:xfrm>
            <a:off x="194733" y="6210300"/>
            <a:ext cx="609600" cy="457200"/>
          </a:xfrm>
          <a:prstGeom prst="ellipse">
            <a:avLst/>
          </a:prstGeom>
        </p:spPr>
        <p:txBody>
          <a:bodyPr vert="horz" wrap="square" lIns="91440" tIns="45720" rIns="91440" bIns="45720" numCol="1" anchor="t" anchorCtr="0" compatLnSpc="1"/>
          <a:lstStyle>
            <a:lvl1pPr eaLnBrk="1" hangingPunct="1">
              <a:defRPr/>
            </a:lvl1pPr>
          </a:lstStyle>
          <a:p>
            <a:pPr fontAlgn="base">
              <a:spcBef>
                <a:spcPct val="0"/>
              </a:spcBef>
              <a:spcAft>
                <a:spcPct val="0"/>
              </a:spcAft>
            </a:pPr>
            <a:fld id="{0012673E-7588-40F6-9EDA-57CB40BCD81D}" type="slidenum">
              <a:rPr lang="en-GB" altLang="en-US" smtClean="0">
                <a:solidFill>
                  <a:prstClr val="black"/>
                </a:solidFill>
                <a:latin typeface="Arial" panose="020B0604020202020204" pitchFamily="34" charset="0"/>
              </a:rPr>
              <a:t>‹#›</a:t>
            </a:fld>
            <a:endParaRPr lang="en-GB" altLang="en-US" dirty="0">
              <a:solidFill>
                <a:prstClr val="black"/>
              </a:solidFill>
              <a:latin typeface="Arial" panose="020B0604020202020204" pitchFamily="34"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advClick="0" advTm="9133">
        <p15:prstTrans prst="peelOff"/>
      </p:transition>
    </mc:Choice>
    <mc:Fallback xmlns="">
      <p:transition advClick="0" advTm="9133">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91018" y="4683126"/>
            <a:ext cx="12009967"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white"/>
              </a:solidFill>
              <a:effectLst/>
              <a:uLnTx/>
              <a:uFillTx/>
              <a:latin typeface="Perpetua" panose="02020502060401020303"/>
              <a:ea typeface="+mn-ea"/>
              <a:cs typeface="+mn-cs"/>
            </a:endParaRPr>
          </a:p>
        </p:txBody>
      </p:sp>
      <p:sp>
        <p:nvSpPr>
          <p:cNvPr id="6" name="Rectangle 5"/>
          <p:cNvSpPr/>
          <p:nvPr/>
        </p:nvSpPr>
        <p:spPr>
          <a:xfrm>
            <a:off x="91018" y="4649789"/>
            <a:ext cx="12009967"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white"/>
              </a:solidFill>
              <a:effectLst/>
              <a:uLnTx/>
              <a:uFillTx/>
              <a:latin typeface="Perpetua" panose="02020502060401020303"/>
              <a:ea typeface="+mn-ea"/>
              <a:cs typeface="+mn-cs"/>
            </a:endParaRPr>
          </a:p>
        </p:txBody>
      </p:sp>
      <p:sp>
        <p:nvSpPr>
          <p:cNvPr id="7" name="Rectangle 6"/>
          <p:cNvSpPr/>
          <p:nvPr/>
        </p:nvSpPr>
        <p:spPr>
          <a:xfrm>
            <a:off x="91018" y="4773614"/>
            <a:ext cx="12009967"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white"/>
              </a:solidFill>
              <a:effectLst/>
              <a:uLnTx/>
              <a:uFillTx/>
              <a:latin typeface="Perpetua" panose="02020502060401020303"/>
              <a:ea typeface="+mn-ea"/>
              <a:cs typeface="+mn-cs"/>
            </a:endParaRPr>
          </a:p>
        </p:txBody>
      </p:sp>
      <p:sp>
        <p:nvSpPr>
          <p:cNvPr id="2" name="Title 1"/>
          <p:cNvSpPr>
            <a:spLocks noGrp="1"/>
          </p:cNvSpPr>
          <p:nvPr>
            <p:ph type="title"/>
          </p:nvPr>
        </p:nvSpPr>
        <p:spPr>
          <a:xfrm>
            <a:off x="1219200" y="4900550"/>
            <a:ext cx="9753600" cy="522288"/>
          </a:xfrm>
        </p:spPr>
        <p:txBody>
          <a:bodyPr anchor="ctr">
            <a:noAutofit/>
          </a:bodyPr>
          <a:lstStyle>
            <a:lvl1pPr algn="l">
              <a:buNone/>
              <a:defRPr sz="2800" b="0"/>
            </a:lvl1pPr>
          </a:lstStyle>
          <a:p>
            <a:r>
              <a:rPr lang="en-US"/>
              <a:t>Click to edit Master title style</a:t>
            </a:r>
          </a:p>
        </p:txBody>
      </p:sp>
      <p:sp>
        <p:nvSpPr>
          <p:cNvPr id="4" name="Text Placeholder 3"/>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dirty="0"/>
              <a:t>Click icon to add picture</a:t>
            </a:r>
          </a:p>
        </p:txBody>
      </p:sp>
      <p:sp>
        <p:nvSpPr>
          <p:cNvPr id="8" name="Date Placeholder 4"/>
          <p:cNvSpPr>
            <a:spLocks noGrp="1"/>
          </p:cNvSpPr>
          <p:nvPr>
            <p:ph type="dt" sz="half" idx="10"/>
          </p:nvPr>
        </p:nvSpPr>
        <p:spPr>
          <a:xfrm>
            <a:off x="1219200" y="6248400"/>
            <a:ext cx="10972800" cy="419100"/>
          </a:xfrm>
          <a:prstGeom prst="rect">
            <a:avLst/>
          </a:prstGeom>
        </p:spPr>
        <p:txBody>
          <a:bodyPr/>
          <a:lstStyle>
            <a:lvl1pPr algn="r" eaLnBrk="1" hangingPunct="1">
              <a:defRPr sz="1400">
                <a:latin typeface="+mn-lt"/>
              </a:defRPr>
            </a:lvl1pPr>
          </a:lstStyle>
          <a:p>
            <a:pPr fontAlgn="base">
              <a:spcBef>
                <a:spcPct val="0"/>
              </a:spcBef>
              <a:spcAft>
                <a:spcPct val="0"/>
              </a:spcAft>
              <a:defRPr/>
            </a:pPr>
            <a:fld id="{FF8A620A-CCE6-4D77-B312-F5969B693020}" type="datetime1">
              <a:rPr lang="en-GB" smtClean="0">
                <a:solidFill>
                  <a:prstClr val="black"/>
                </a:solidFill>
              </a:rPr>
              <a:t>28/11/2023</a:t>
            </a:fld>
            <a:endParaRPr lang="en-GB" dirty="0">
              <a:solidFill>
                <a:prstClr val="black"/>
              </a:solidFill>
            </a:endParaRPr>
          </a:p>
        </p:txBody>
      </p:sp>
      <p:sp>
        <p:nvSpPr>
          <p:cNvPr id="9" name="Footer Placeholder 5"/>
          <p:cNvSpPr>
            <a:spLocks noGrp="1"/>
          </p:cNvSpPr>
          <p:nvPr>
            <p:ph type="ftr" sz="quarter" idx="11"/>
          </p:nvPr>
        </p:nvSpPr>
        <p:spPr>
          <a:xfrm>
            <a:off x="1219200" y="6172200"/>
            <a:ext cx="5181600" cy="457200"/>
          </a:xfrm>
          <a:prstGeom prst="rect">
            <a:avLst/>
          </a:prstGeom>
        </p:spPr>
        <p:txBody>
          <a:bodyPr vert="horz" wrap="square" lIns="91440" tIns="45720" rIns="91440" bIns="45720" numCol="1" anchor="t" anchorCtr="0" compatLnSpc="1"/>
          <a:lstStyle>
            <a:lvl1pPr eaLnBrk="1" hangingPunct="1">
              <a:defRPr/>
            </a:lvl1pPr>
          </a:lstStyle>
          <a:p>
            <a:pPr fontAlgn="base">
              <a:spcBef>
                <a:spcPct val="0"/>
              </a:spcBef>
              <a:spcAft>
                <a:spcPct val="0"/>
              </a:spcAft>
            </a:pPr>
            <a:r>
              <a:rPr lang="en-AU" altLang="en-US" dirty="0">
                <a:solidFill>
                  <a:prstClr val="black"/>
                </a:solidFill>
                <a:latin typeface="Arial" panose="020B0604020202020204" pitchFamily="34" charset="0"/>
              </a:rPr>
              <a:t>Source: Ascender Integratd HRMIS 6March 2020</a:t>
            </a:r>
            <a:endParaRPr lang="en-GB" altLang="en-US" dirty="0">
              <a:solidFill>
                <a:prstClr val="black"/>
              </a:solidFill>
              <a:latin typeface="Arial" panose="020B0604020202020204" pitchFamily="34" charset="0"/>
            </a:endParaRPr>
          </a:p>
        </p:txBody>
      </p:sp>
      <p:sp>
        <p:nvSpPr>
          <p:cNvPr id="10" name="Slide Number Placeholder 6"/>
          <p:cNvSpPr>
            <a:spLocks noGrp="1"/>
          </p:cNvSpPr>
          <p:nvPr>
            <p:ph type="sldNum" sz="quarter" idx="12"/>
          </p:nvPr>
        </p:nvSpPr>
        <p:spPr>
          <a:xfrm>
            <a:off x="194733" y="6208713"/>
            <a:ext cx="609600" cy="457200"/>
          </a:xfrm>
          <a:prstGeom prst="ellipse">
            <a:avLst/>
          </a:prstGeom>
        </p:spPr>
        <p:txBody>
          <a:bodyPr vert="horz" wrap="square" lIns="91440" tIns="45720" rIns="91440" bIns="45720" numCol="1" anchor="t" anchorCtr="0" compatLnSpc="1"/>
          <a:lstStyle>
            <a:lvl1pPr eaLnBrk="1" hangingPunct="1">
              <a:defRPr/>
            </a:lvl1pPr>
          </a:lstStyle>
          <a:p>
            <a:pPr fontAlgn="base">
              <a:spcBef>
                <a:spcPct val="0"/>
              </a:spcBef>
              <a:spcAft>
                <a:spcPct val="0"/>
              </a:spcAft>
            </a:pPr>
            <a:fld id="{71C4DFEC-F333-4610-9D61-A0CF7344D674}" type="slidenum">
              <a:rPr lang="en-GB" altLang="en-US" smtClean="0">
                <a:solidFill>
                  <a:prstClr val="black"/>
                </a:solidFill>
                <a:latin typeface="Arial" panose="020B0604020202020204" pitchFamily="34" charset="0"/>
              </a:rPr>
              <a:t>‹#›</a:t>
            </a:fld>
            <a:endParaRPr lang="en-GB" altLang="en-US" dirty="0">
              <a:solidFill>
                <a:prstClr val="black"/>
              </a:solidFill>
              <a:latin typeface="Arial" panose="020B0604020202020204" pitchFamily="34"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advClick="0" advTm="9133">
        <p15:prstTrans prst="peelOff"/>
      </p:transition>
    </mc:Choice>
    <mc:Fallback xmlns="">
      <p:transition advClick="0" advTm="9133">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3.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3.png"/><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9" name="Rectangle 8"/>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white"/>
              </a:solidFill>
              <a:effectLst/>
              <a:uLnTx/>
              <a:uFillTx/>
              <a:latin typeface="Perpetua" panose="02020502060401020303"/>
              <a:ea typeface="+mn-ea"/>
              <a:cs typeface="+mn-cs"/>
            </a:endParaRPr>
          </a:p>
        </p:txBody>
      </p:sp>
      <p:sp useBgFill="1">
        <p:nvSpPr>
          <p:cNvPr id="8" name="Rounded Rectangle 7"/>
          <p:cNvSpPr/>
          <p:nvPr/>
        </p:nvSpPr>
        <p:spPr>
          <a:xfrm>
            <a:off x="84668" y="69850"/>
            <a:ext cx="12018433"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white"/>
              </a:solidFill>
              <a:effectLst/>
              <a:uLnTx/>
              <a:uFillTx/>
              <a:latin typeface="Perpetua" panose="02020502060401020303"/>
              <a:ea typeface="+mn-ea"/>
              <a:cs typeface="+mn-cs"/>
            </a:endParaRPr>
          </a:p>
        </p:txBody>
      </p:sp>
      <p:sp>
        <p:nvSpPr>
          <p:cNvPr id="2052" name="Title Placeholder 21"/>
          <p:cNvSpPr>
            <a:spLocks noGrp="1"/>
          </p:cNvSpPr>
          <p:nvPr>
            <p:ph type="title"/>
          </p:nvPr>
        </p:nvSpPr>
        <p:spPr bwMode="auto">
          <a:xfrm>
            <a:off x="1219200" y="274638"/>
            <a:ext cx="10668000" cy="71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91440" numCol="1" anchor="b" anchorCtr="0" compatLnSpc="1"/>
          <a:lstStyle/>
          <a:p>
            <a:pPr lvl="0"/>
            <a:r>
              <a:rPr lang="en-US" altLang="en-US"/>
              <a:t>Click to edit Master title style</a:t>
            </a:r>
          </a:p>
        </p:txBody>
      </p:sp>
      <p:sp>
        <p:nvSpPr>
          <p:cNvPr id="2053" name="Text Placeholder 12"/>
          <p:cNvSpPr>
            <a:spLocks noGrp="1"/>
          </p:cNvSpPr>
          <p:nvPr>
            <p:ph type="body" idx="1"/>
          </p:nvPr>
        </p:nvSpPr>
        <p:spPr bwMode="auto">
          <a:xfrm>
            <a:off x="1219200" y="1066800"/>
            <a:ext cx="106680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en-US" altLang="en-US"/>
              <a:t>Click to edit Master text styles</a:t>
            </a:r>
          </a:p>
          <a:p>
            <a:pPr lvl="1"/>
            <a:r>
              <a:rPr lang="en-US" altLang="en-US"/>
              <a:t>Second level</a:t>
            </a:r>
          </a:p>
        </p:txBody>
      </p:sp>
      <p:pic>
        <p:nvPicPr>
          <p:cNvPr id="10" name="Picture 9"/>
          <p:cNvPicPr/>
          <p:nvPr/>
        </p:nvPicPr>
        <p:blipFill>
          <a:blip r:embed="rId15" cstate="print">
            <a:lum bright="12000" contrast="18000"/>
          </a:blip>
          <a:srcRect/>
          <a:stretch>
            <a:fillRect/>
          </a:stretch>
        </p:blipFill>
        <p:spPr bwMode="auto">
          <a:xfrm>
            <a:off x="0" y="228600"/>
            <a:ext cx="1320800" cy="762000"/>
          </a:xfrm>
          <a:prstGeom prst="rect">
            <a:avLst/>
          </a:prstGeom>
          <a:ln>
            <a:noFill/>
          </a:ln>
          <a:effectLst>
            <a:softEdge rad="112500"/>
          </a:effectLst>
        </p:spPr>
      </p:pic>
      <p:sp>
        <p:nvSpPr>
          <p:cNvPr id="2055" name="TextBox 10"/>
          <p:cNvSpPr txBox="1">
            <a:spLocks noChangeArrowheads="1"/>
          </p:cNvSpPr>
          <p:nvPr/>
        </p:nvSpPr>
        <p:spPr bwMode="auto">
          <a:xfrm rot="-5400000">
            <a:off x="-2240491" y="3234407"/>
            <a:ext cx="5791200" cy="846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AU" sz="2400" b="0" i="0" u="none" strike="noStrike" kern="1200" cap="none" spc="0" normalizeH="0" baseline="0" noProof="0" dirty="0">
                <a:ln>
                  <a:noFill/>
                </a:ln>
                <a:solidFill>
                  <a:srgbClr val="000000"/>
                </a:solidFill>
                <a:effectLst/>
                <a:uLnTx/>
                <a:uFillTx/>
                <a:latin typeface="Lucida Calligraphy" panose="03010101010101010101" pitchFamily="66" charset="0"/>
                <a:ea typeface="+mn-ea"/>
                <a:cs typeface="+mn-cs"/>
              </a:rPr>
              <a:t>“Rise Up, Step Up, Speak Up”</a:t>
            </a:r>
          </a:p>
          <a:p>
            <a:pPr marL="0" marR="0" lvl="0" indent="0" algn="ctr" defTabSz="914400" rtl="0" eaLnBrk="1" fontAlgn="base" latinLnBrk="0" hangingPunct="1">
              <a:lnSpc>
                <a:spcPct val="100000"/>
              </a:lnSpc>
              <a:spcBef>
                <a:spcPts val="600"/>
              </a:spcBef>
              <a:spcAft>
                <a:spcPct val="0"/>
              </a:spcAft>
              <a:buClrTx/>
              <a:buSzTx/>
              <a:buFontTx/>
              <a:buNone/>
              <a:defRPr/>
            </a:pPr>
            <a:r>
              <a:rPr kumimoji="0" lang="en-AU" sz="2000" b="0" i="0" u="none" strike="noStrike" kern="1200" cap="none" spc="0" normalizeH="0" baseline="0" noProof="0" dirty="0">
                <a:ln>
                  <a:noFill/>
                </a:ln>
                <a:solidFill>
                  <a:srgbClr val="000000"/>
                </a:solidFill>
                <a:effectLst/>
                <a:uLnTx/>
                <a:uFillTx/>
                <a:latin typeface="Plantagenet Cherokee" panose="02020602070100000000" pitchFamily="18" charset="0"/>
                <a:ea typeface="+mn-ea"/>
                <a:cs typeface="+mn-cs"/>
              </a:rPr>
              <a:t>Department of Personnel Management</a:t>
            </a:r>
            <a:endParaRPr kumimoji="0" lang="en-GB" sz="2000" b="0" i="0" u="none" strike="noStrike" kern="1200" cap="none" spc="0" normalizeH="0" baseline="0" noProof="0" dirty="0">
              <a:ln>
                <a:noFill/>
              </a:ln>
              <a:solidFill>
                <a:srgbClr val="000000"/>
              </a:solidFill>
              <a:effectLst/>
              <a:uLnTx/>
              <a:uFillTx/>
              <a:latin typeface="Plantagenet Cherokee" panose="02020602070100000000" pitchFamily="18" charset="0"/>
              <a:ea typeface="+mn-ea"/>
              <a:cs typeface="+mn-cs"/>
            </a:endParaRPr>
          </a:p>
        </p:txBody>
      </p:sp>
      <p:sp>
        <p:nvSpPr>
          <p:cNvPr id="2056" name="TextBox 11"/>
          <p:cNvSpPr txBox="1">
            <a:spLocks noChangeArrowheads="1"/>
          </p:cNvSpPr>
          <p:nvPr/>
        </p:nvSpPr>
        <p:spPr bwMode="auto">
          <a:xfrm>
            <a:off x="0" y="6299200"/>
            <a:ext cx="14224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AU" sz="1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www.dpm.gov.pg</a:t>
            </a:r>
            <a:endParaRPr kumimoji="0" lang="en-GB" sz="1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xmlns:p15="http://schemas.microsoft.com/office/powerpoint/2012/main">
    <mc:Choice Requires="p15">
      <p:transition xmlns:p14="http://schemas.microsoft.com/office/powerpoint/2010/main" p14:dur="10" advClick="0" advTm="9133">
        <p15:prstTrans prst="peelOff"/>
      </p:transition>
    </mc:Choice>
    <mc:Fallback xmlns="">
      <p:transition advClick="0" advTm="9133">
        <p:fade/>
      </p:transition>
    </mc:Fallback>
  </mc:AlternateContent>
  <p:hf sldNum="0" hdr="0" dt="0"/>
  <p:txStyles>
    <p:titleStyle>
      <a:lvl1pPr algn="l" rtl="0" eaLnBrk="0" fontAlgn="base" hangingPunct="0">
        <a:spcBef>
          <a:spcPct val="0"/>
        </a:spcBef>
        <a:spcAft>
          <a:spcPct val="0"/>
        </a:spcAft>
        <a:defRPr lang="en-US" sz="4000" b="1" kern="1200" dirty="0">
          <a:solidFill>
            <a:srgbClr val="704A3D"/>
          </a:solidFill>
          <a:latin typeface="Calibri" panose="020F0502020204030204" pitchFamily="34" charset="0"/>
          <a:ea typeface="+mj-ea"/>
          <a:cs typeface="+mj-cs"/>
        </a:defRPr>
      </a:lvl1pPr>
      <a:lvl2pPr algn="l" rtl="0" eaLnBrk="0" fontAlgn="base" hangingPunct="0">
        <a:spcBef>
          <a:spcPct val="0"/>
        </a:spcBef>
        <a:spcAft>
          <a:spcPct val="0"/>
        </a:spcAft>
        <a:defRPr sz="4000" b="1">
          <a:solidFill>
            <a:srgbClr val="704A3D"/>
          </a:solidFill>
          <a:latin typeface="Calibri" panose="020F0502020204030204" pitchFamily="34" charset="0"/>
        </a:defRPr>
      </a:lvl2pPr>
      <a:lvl3pPr algn="l" rtl="0" eaLnBrk="0" fontAlgn="base" hangingPunct="0">
        <a:spcBef>
          <a:spcPct val="0"/>
        </a:spcBef>
        <a:spcAft>
          <a:spcPct val="0"/>
        </a:spcAft>
        <a:defRPr sz="4000" b="1">
          <a:solidFill>
            <a:srgbClr val="704A3D"/>
          </a:solidFill>
          <a:latin typeface="Calibri" panose="020F0502020204030204" pitchFamily="34" charset="0"/>
        </a:defRPr>
      </a:lvl3pPr>
      <a:lvl4pPr algn="l" rtl="0" eaLnBrk="0" fontAlgn="base" hangingPunct="0">
        <a:spcBef>
          <a:spcPct val="0"/>
        </a:spcBef>
        <a:spcAft>
          <a:spcPct val="0"/>
        </a:spcAft>
        <a:defRPr sz="4000" b="1">
          <a:solidFill>
            <a:srgbClr val="704A3D"/>
          </a:solidFill>
          <a:latin typeface="Calibri" panose="020F0502020204030204" pitchFamily="34" charset="0"/>
        </a:defRPr>
      </a:lvl4pPr>
      <a:lvl5pPr algn="l" rtl="0" eaLnBrk="0" fontAlgn="base" hangingPunct="0">
        <a:spcBef>
          <a:spcPct val="0"/>
        </a:spcBef>
        <a:spcAft>
          <a:spcPct val="0"/>
        </a:spcAft>
        <a:defRPr sz="4000" b="1">
          <a:solidFill>
            <a:srgbClr val="704A3D"/>
          </a:solidFill>
          <a:latin typeface="Calibri" panose="020F0502020204030204" pitchFamily="34" charset="0"/>
        </a:defRPr>
      </a:lvl5pPr>
      <a:lvl6pPr marL="457200" algn="l" rtl="0" eaLnBrk="1" fontAlgn="base" hangingPunct="1">
        <a:spcBef>
          <a:spcPct val="0"/>
        </a:spcBef>
        <a:spcAft>
          <a:spcPct val="0"/>
        </a:spcAft>
        <a:defRPr sz="4000">
          <a:solidFill>
            <a:schemeClr val="tx2"/>
          </a:solidFill>
          <a:latin typeface="Franklin Gothic Book" panose="020B0503020102020204" pitchFamily="34" charset="0"/>
        </a:defRPr>
      </a:lvl6pPr>
      <a:lvl7pPr marL="914400" algn="l" rtl="0" eaLnBrk="1" fontAlgn="base" hangingPunct="1">
        <a:spcBef>
          <a:spcPct val="0"/>
        </a:spcBef>
        <a:spcAft>
          <a:spcPct val="0"/>
        </a:spcAft>
        <a:defRPr sz="4000">
          <a:solidFill>
            <a:schemeClr val="tx2"/>
          </a:solidFill>
          <a:latin typeface="Franklin Gothic Book" panose="020B0503020102020204" pitchFamily="34" charset="0"/>
        </a:defRPr>
      </a:lvl7pPr>
      <a:lvl8pPr marL="1371600" algn="l" rtl="0" eaLnBrk="1" fontAlgn="base" hangingPunct="1">
        <a:spcBef>
          <a:spcPct val="0"/>
        </a:spcBef>
        <a:spcAft>
          <a:spcPct val="0"/>
        </a:spcAft>
        <a:defRPr sz="4000">
          <a:solidFill>
            <a:schemeClr val="tx2"/>
          </a:solidFill>
          <a:latin typeface="Franklin Gothic Book" panose="020B0503020102020204" pitchFamily="34" charset="0"/>
        </a:defRPr>
      </a:lvl8pPr>
      <a:lvl9pPr marL="1828800" algn="l" rtl="0" eaLnBrk="1" fontAlgn="base" hangingPunct="1">
        <a:spcBef>
          <a:spcPct val="0"/>
        </a:spcBef>
        <a:spcAft>
          <a:spcPct val="0"/>
        </a:spcAft>
        <a:defRPr sz="4000">
          <a:solidFill>
            <a:schemeClr val="tx2"/>
          </a:solidFill>
          <a:latin typeface="Franklin Gothic Book" panose="020B0503020102020204"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anose="05020102010507070707" pitchFamily="18" charset="2"/>
        <a:buChar char=""/>
        <a:defRPr sz="3200" kern="1200">
          <a:solidFill>
            <a:schemeClr val="tx1"/>
          </a:solidFill>
          <a:latin typeface="Calibri" panose="020F0502020204030204" pitchFamily="34" charset="0"/>
          <a:ea typeface="+mn-ea"/>
          <a:cs typeface="+mn-cs"/>
        </a:defRPr>
      </a:lvl1pPr>
      <a:lvl2pPr marL="548005" indent="-228600" algn="l" rtl="0" eaLnBrk="0" fontAlgn="base" hangingPunct="0">
        <a:spcBef>
          <a:spcPts val="375"/>
        </a:spcBef>
        <a:spcAft>
          <a:spcPct val="0"/>
        </a:spcAft>
        <a:buClr>
          <a:schemeClr val="accent2"/>
        </a:buClr>
        <a:buSzPct val="85000"/>
        <a:buFont typeface="Courier New" panose="02070309020205020404" pitchFamily="49" charset="0"/>
        <a:buChar char="o"/>
        <a:defRPr sz="2800" kern="1200">
          <a:solidFill>
            <a:schemeClr val="tx1"/>
          </a:solidFill>
          <a:latin typeface="Calibri" panose="020F0502020204030204" pitchFamily="34" charset="0"/>
          <a:ea typeface="+mn-ea"/>
          <a:cs typeface="+mn-cs"/>
        </a:defRPr>
      </a:lvl2pPr>
      <a:lvl3pPr marL="822325" indent="-228600" algn="l" rtl="0" eaLnBrk="0" fontAlgn="base" hangingPunct="0">
        <a:spcBef>
          <a:spcPts val="375"/>
        </a:spcBef>
        <a:spcAft>
          <a:spcPct val="0"/>
        </a:spcAft>
        <a:buClr>
          <a:srgbClr val="E6B1AB"/>
        </a:buClr>
        <a:buSzPct val="85000"/>
        <a:buFont typeface="Wingdings 2" panose="05020102010507070707" pitchFamily="18" charset="2"/>
        <a:buChar char=""/>
        <a:defRPr sz="2000" kern="1200">
          <a:solidFill>
            <a:schemeClr val="tx1"/>
          </a:solidFill>
          <a:latin typeface="Calibri" panose="020F0502020204030204" pitchFamily="34" charset="0"/>
          <a:ea typeface="+mn-ea"/>
          <a:cs typeface="+mn-cs"/>
        </a:defRPr>
      </a:lvl3pPr>
      <a:lvl4pPr marL="1097280" indent="-228600" algn="l" rtl="0" eaLnBrk="0" fontAlgn="base" hangingPunct="0">
        <a:spcBef>
          <a:spcPts val="375"/>
        </a:spcBef>
        <a:spcAft>
          <a:spcPct val="0"/>
        </a:spcAft>
        <a:buClr>
          <a:srgbClr val="A28E6A"/>
        </a:buClr>
        <a:buSzPct val="80000"/>
        <a:buFont typeface="Wingdings 2" panose="05020102010507070707" pitchFamily="18" charset="2"/>
        <a:buChar char=""/>
        <a:defRPr sz="2000" kern="1200">
          <a:solidFill>
            <a:schemeClr val="tx1"/>
          </a:solidFill>
          <a:latin typeface="Calibri" panose="020F0502020204030204" pitchFamily="34" charset="0"/>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Calibri" panose="020F0502020204030204" pitchFamily="34" charset="0"/>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9" name="Rectangle 8"/>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white"/>
              </a:solidFill>
              <a:effectLst/>
              <a:uLnTx/>
              <a:uFillTx/>
              <a:latin typeface="Perpetua" panose="02020502060401020303"/>
              <a:ea typeface="+mn-ea"/>
              <a:cs typeface="+mn-cs"/>
            </a:endParaRPr>
          </a:p>
        </p:txBody>
      </p:sp>
      <p:sp useBgFill="1">
        <p:nvSpPr>
          <p:cNvPr id="8" name="Rounded Rectangle 7"/>
          <p:cNvSpPr/>
          <p:nvPr/>
        </p:nvSpPr>
        <p:spPr>
          <a:xfrm>
            <a:off x="84668" y="69850"/>
            <a:ext cx="12018433"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white"/>
              </a:solidFill>
              <a:effectLst/>
              <a:uLnTx/>
              <a:uFillTx/>
              <a:latin typeface="Perpetua" panose="02020502060401020303"/>
              <a:ea typeface="+mn-ea"/>
              <a:cs typeface="+mn-cs"/>
            </a:endParaRPr>
          </a:p>
        </p:txBody>
      </p:sp>
      <p:sp>
        <p:nvSpPr>
          <p:cNvPr id="2052" name="Title Placeholder 21"/>
          <p:cNvSpPr>
            <a:spLocks noGrp="1"/>
          </p:cNvSpPr>
          <p:nvPr>
            <p:ph type="title"/>
          </p:nvPr>
        </p:nvSpPr>
        <p:spPr bwMode="auto">
          <a:xfrm>
            <a:off x="1219200" y="274638"/>
            <a:ext cx="10668000" cy="71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91440" numCol="1" anchor="b" anchorCtr="0" compatLnSpc="1"/>
          <a:lstStyle/>
          <a:p>
            <a:pPr lvl="0"/>
            <a:r>
              <a:rPr lang="en-US" altLang="en-US"/>
              <a:t>Click to edit Master title style</a:t>
            </a:r>
          </a:p>
        </p:txBody>
      </p:sp>
      <p:sp>
        <p:nvSpPr>
          <p:cNvPr id="2053" name="Text Placeholder 12"/>
          <p:cNvSpPr>
            <a:spLocks noGrp="1"/>
          </p:cNvSpPr>
          <p:nvPr>
            <p:ph type="body" idx="1"/>
          </p:nvPr>
        </p:nvSpPr>
        <p:spPr bwMode="auto">
          <a:xfrm>
            <a:off x="1219200" y="1066800"/>
            <a:ext cx="106680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en-US" altLang="en-US"/>
              <a:t>Click to edit Master text styles</a:t>
            </a:r>
          </a:p>
          <a:p>
            <a:pPr lvl="1"/>
            <a:r>
              <a:rPr lang="en-US" altLang="en-US"/>
              <a:t>Second level</a:t>
            </a:r>
          </a:p>
        </p:txBody>
      </p:sp>
      <p:pic>
        <p:nvPicPr>
          <p:cNvPr id="10" name="Picture 9"/>
          <p:cNvPicPr/>
          <p:nvPr/>
        </p:nvPicPr>
        <p:blipFill>
          <a:blip r:embed="rId15" cstate="print">
            <a:lum bright="12000" contrast="18000"/>
          </a:blip>
          <a:srcRect/>
          <a:stretch>
            <a:fillRect/>
          </a:stretch>
        </p:blipFill>
        <p:spPr bwMode="auto">
          <a:xfrm>
            <a:off x="0" y="228600"/>
            <a:ext cx="1320800" cy="762000"/>
          </a:xfrm>
          <a:prstGeom prst="rect">
            <a:avLst/>
          </a:prstGeom>
          <a:ln>
            <a:noFill/>
          </a:ln>
          <a:effectLst>
            <a:softEdge rad="112500"/>
          </a:effectLst>
        </p:spPr>
      </p:pic>
      <p:sp>
        <p:nvSpPr>
          <p:cNvPr id="2055" name="TextBox 10"/>
          <p:cNvSpPr txBox="1">
            <a:spLocks noChangeArrowheads="1"/>
          </p:cNvSpPr>
          <p:nvPr/>
        </p:nvSpPr>
        <p:spPr bwMode="auto">
          <a:xfrm rot="-5400000">
            <a:off x="-2240491" y="3234407"/>
            <a:ext cx="5791200" cy="846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AU" sz="2400" b="0" i="0" u="none" strike="noStrike" kern="1200" cap="none" spc="0" normalizeH="0" baseline="0" noProof="0" dirty="0">
                <a:ln>
                  <a:noFill/>
                </a:ln>
                <a:solidFill>
                  <a:srgbClr val="000000"/>
                </a:solidFill>
                <a:effectLst/>
                <a:uLnTx/>
                <a:uFillTx/>
                <a:latin typeface="Lucida Calligraphy" panose="03010101010101010101" pitchFamily="66" charset="0"/>
                <a:ea typeface="+mn-ea"/>
                <a:cs typeface="+mn-cs"/>
              </a:rPr>
              <a:t>“Rise Up, Step Up, Speak Up”</a:t>
            </a:r>
          </a:p>
          <a:p>
            <a:pPr marL="0" marR="0" lvl="0" indent="0" algn="ctr" defTabSz="914400" rtl="0" eaLnBrk="1" fontAlgn="base" latinLnBrk="0" hangingPunct="1">
              <a:lnSpc>
                <a:spcPct val="100000"/>
              </a:lnSpc>
              <a:spcBef>
                <a:spcPts val="600"/>
              </a:spcBef>
              <a:spcAft>
                <a:spcPct val="0"/>
              </a:spcAft>
              <a:buClrTx/>
              <a:buSzTx/>
              <a:buFontTx/>
              <a:buNone/>
              <a:defRPr/>
            </a:pPr>
            <a:r>
              <a:rPr kumimoji="0" lang="en-AU" sz="2000" b="0" i="0" u="none" strike="noStrike" kern="1200" cap="none" spc="0" normalizeH="0" baseline="0" noProof="0" dirty="0">
                <a:ln>
                  <a:noFill/>
                </a:ln>
                <a:solidFill>
                  <a:srgbClr val="000000"/>
                </a:solidFill>
                <a:effectLst/>
                <a:uLnTx/>
                <a:uFillTx/>
                <a:latin typeface="Plantagenet Cherokee" panose="02020602070100000000" pitchFamily="18" charset="0"/>
                <a:ea typeface="+mn-ea"/>
                <a:cs typeface="+mn-cs"/>
              </a:rPr>
              <a:t>Department of Personnel Management</a:t>
            </a:r>
            <a:endParaRPr kumimoji="0" lang="en-GB" sz="2000" b="0" i="0" u="none" strike="noStrike" kern="1200" cap="none" spc="0" normalizeH="0" baseline="0" noProof="0" dirty="0">
              <a:ln>
                <a:noFill/>
              </a:ln>
              <a:solidFill>
                <a:srgbClr val="000000"/>
              </a:solidFill>
              <a:effectLst/>
              <a:uLnTx/>
              <a:uFillTx/>
              <a:latin typeface="Plantagenet Cherokee" panose="02020602070100000000" pitchFamily="18" charset="0"/>
              <a:ea typeface="+mn-ea"/>
              <a:cs typeface="+mn-cs"/>
            </a:endParaRPr>
          </a:p>
        </p:txBody>
      </p:sp>
      <p:sp>
        <p:nvSpPr>
          <p:cNvPr id="2056" name="TextBox 11"/>
          <p:cNvSpPr txBox="1">
            <a:spLocks noChangeArrowheads="1"/>
          </p:cNvSpPr>
          <p:nvPr/>
        </p:nvSpPr>
        <p:spPr bwMode="auto">
          <a:xfrm>
            <a:off x="0" y="6299200"/>
            <a:ext cx="14224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AU" sz="1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www.dpm.gov.pg</a:t>
            </a:r>
            <a:endParaRPr kumimoji="0" lang="en-GB" sz="1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mc:AlternateContent xmlns:mc="http://schemas.openxmlformats.org/markup-compatibility/2006" xmlns:p15="http://schemas.microsoft.com/office/powerpoint/2012/main">
    <mc:Choice Requires="p15">
      <p:transition xmlns:p14="http://schemas.microsoft.com/office/powerpoint/2010/main" p14:dur="10" advClick="0" advTm="9133">
        <p15:prstTrans prst="peelOff"/>
      </p:transition>
    </mc:Choice>
    <mc:Fallback xmlns="">
      <p:transition advClick="0" advTm="9133">
        <p:fade/>
      </p:transition>
    </mc:Fallback>
  </mc:AlternateContent>
  <p:hf sldNum="0" hdr="0" dt="0"/>
  <p:txStyles>
    <p:titleStyle>
      <a:lvl1pPr algn="l" rtl="0" eaLnBrk="0" fontAlgn="base" hangingPunct="0">
        <a:spcBef>
          <a:spcPct val="0"/>
        </a:spcBef>
        <a:spcAft>
          <a:spcPct val="0"/>
        </a:spcAft>
        <a:defRPr lang="en-US" sz="4000" b="1" kern="1200" dirty="0">
          <a:solidFill>
            <a:srgbClr val="704A3D"/>
          </a:solidFill>
          <a:latin typeface="Calibri" panose="020F0502020204030204" pitchFamily="34" charset="0"/>
          <a:ea typeface="+mj-ea"/>
          <a:cs typeface="+mj-cs"/>
        </a:defRPr>
      </a:lvl1pPr>
      <a:lvl2pPr algn="l" rtl="0" eaLnBrk="0" fontAlgn="base" hangingPunct="0">
        <a:spcBef>
          <a:spcPct val="0"/>
        </a:spcBef>
        <a:spcAft>
          <a:spcPct val="0"/>
        </a:spcAft>
        <a:defRPr sz="4000" b="1">
          <a:solidFill>
            <a:srgbClr val="704A3D"/>
          </a:solidFill>
          <a:latin typeface="Calibri" panose="020F0502020204030204" pitchFamily="34" charset="0"/>
        </a:defRPr>
      </a:lvl2pPr>
      <a:lvl3pPr algn="l" rtl="0" eaLnBrk="0" fontAlgn="base" hangingPunct="0">
        <a:spcBef>
          <a:spcPct val="0"/>
        </a:spcBef>
        <a:spcAft>
          <a:spcPct val="0"/>
        </a:spcAft>
        <a:defRPr sz="4000" b="1">
          <a:solidFill>
            <a:srgbClr val="704A3D"/>
          </a:solidFill>
          <a:latin typeface="Calibri" panose="020F0502020204030204" pitchFamily="34" charset="0"/>
        </a:defRPr>
      </a:lvl3pPr>
      <a:lvl4pPr algn="l" rtl="0" eaLnBrk="0" fontAlgn="base" hangingPunct="0">
        <a:spcBef>
          <a:spcPct val="0"/>
        </a:spcBef>
        <a:spcAft>
          <a:spcPct val="0"/>
        </a:spcAft>
        <a:defRPr sz="4000" b="1">
          <a:solidFill>
            <a:srgbClr val="704A3D"/>
          </a:solidFill>
          <a:latin typeface="Calibri" panose="020F0502020204030204" pitchFamily="34" charset="0"/>
        </a:defRPr>
      </a:lvl4pPr>
      <a:lvl5pPr algn="l" rtl="0" eaLnBrk="0" fontAlgn="base" hangingPunct="0">
        <a:spcBef>
          <a:spcPct val="0"/>
        </a:spcBef>
        <a:spcAft>
          <a:spcPct val="0"/>
        </a:spcAft>
        <a:defRPr sz="4000" b="1">
          <a:solidFill>
            <a:srgbClr val="704A3D"/>
          </a:solidFill>
          <a:latin typeface="Calibri" panose="020F0502020204030204" pitchFamily="34" charset="0"/>
        </a:defRPr>
      </a:lvl5pPr>
      <a:lvl6pPr marL="457200" algn="l" rtl="0" eaLnBrk="1" fontAlgn="base" hangingPunct="1">
        <a:spcBef>
          <a:spcPct val="0"/>
        </a:spcBef>
        <a:spcAft>
          <a:spcPct val="0"/>
        </a:spcAft>
        <a:defRPr sz="4000">
          <a:solidFill>
            <a:schemeClr val="tx2"/>
          </a:solidFill>
          <a:latin typeface="Franklin Gothic Book" panose="020B0503020102020204" pitchFamily="34" charset="0"/>
        </a:defRPr>
      </a:lvl6pPr>
      <a:lvl7pPr marL="914400" algn="l" rtl="0" eaLnBrk="1" fontAlgn="base" hangingPunct="1">
        <a:spcBef>
          <a:spcPct val="0"/>
        </a:spcBef>
        <a:spcAft>
          <a:spcPct val="0"/>
        </a:spcAft>
        <a:defRPr sz="4000">
          <a:solidFill>
            <a:schemeClr val="tx2"/>
          </a:solidFill>
          <a:latin typeface="Franklin Gothic Book" panose="020B0503020102020204" pitchFamily="34" charset="0"/>
        </a:defRPr>
      </a:lvl7pPr>
      <a:lvl8pPr marL="1371600" algn="l" rtl="0" eaLnBrk="1" fontAlgn="base" hangingPunct="1">
        <a:spcBef>
          <a:spcPct val="0"/>
        </a:spcBef>
        <a:spcAft>
          <a:spcPct val="0"/>
        </a:spcAft>
        <a:defRPr sz="4000">
          <a:solidFill>
            <a:schemeClr val="tx2"/>
          </a:solidFill>
          <a:latin typeface="Franklin Gothic Book" panose="020B0503020102020204" pitchFamily="34" charset="0"/>
        </a:defRPr>
      </a:lvl8pPr>
      <a:lvl9pPr marL="1828800" algn="l" rtl="0" eaLnBrk="1" fontAlgn="base" hangingPunct="1">
        <a:spcBef>
          <a:spcPct val="0"/>
        </a:spcBef>
        <a:spcAft>
          <a:spcPct val="0"/>
        </a:spcAft>
        <a:defRPr sz="4000">
          <a:solidFill>
            <a:schemeClr val="tx2"/>
          </a:solidFill>
          <a:latin typeface="Franklin Gothic Book" panose="020B0503020102020204"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anose="05020102010507070707" pitchFamily="18" charset="2"/>
        <a:buChar char=""/>
        <a:defRPr sz="3200" kern="1200">
          <a:solidFill>
            <a:schemeClr val="tx1"/>
          </a:solidFill>
          <a:latin typeface="Calibri" panose="020F0502020204030204" pitchFamily="34" charset="0"/>
          <a:ea typeface="+mn-ea"/>
          <a:cs typeface="+mn-cs"/>
        </a:defRPr>
      </a:lvl1pPr>
      <a:lvl2pPr marL="548005" indent="-228600" algn="l" rtl="0" eaLnBrk="0" fontAlgn="base" hangingPunct="0">
        <a:spcBef>
          <a:spcPts val="375"/>
        </a:spcBef>
        <a:spcAft>
          <a:spcPct val="0"/>
        </a:spcAft>
        <a:buClr>
          <a:schemeClr val="accent2"/>
        </a:buClr>
        <a:buSzPct val="85000"/>
        <a:buFont typeface="Courier New" panose="02070309020205020404" pitchFamily="49" charset="0"/>
        <a:buChar char="o"/>
        <a:defRPr sz="2800" kern="1200">
          <a:solidFill>
            <a:schemeClr val="tx1"/>
          </a:solidFill>
          <a:latin typeface="Calibri" panose="020F0502020204030204" pitchFamily="34" charset="0"/>
          <a:ea typeface="+mn-ea"/>
          <a:cs typeface="+mn-cs"/>
        </a:defRPr>
      </a:lvl2pPr>
      <a:lvl3pPr marL="822325" indent="-228600" algn="l" rtl="0" eaLnBrk="0" fontAlgn="base" hangingPunct="0">
        <a:spcBef>
          <a:spcPts val="375"/>
        </a:spcBef>
        <a:spcAft>
          <a:spcPct val="0"/>
        </a:spcAft>
        <a:buClr>
          <a:srgbClr val="E6B1AB"/>
        </a:buClr>
        <a:buSzPct val="85000"/>
        <a:buFont typeface="Wingdings 2" panose="05020102010507070707" pitchFamily="18" charset="2"/>
        <a:buChar char=""/>
        <a:defRPr sz="2000" kern="1200">
          <a:solidFill>
            <a:schemeClr val="tx1"/>
          </a:solidFill>
          <a:latin typeface="Calibri" panose="020F0502020204030204" pitchFamily="34" charset="0"/>
          <a:ea typeface="+mn-ea"/>
          <a:cs typeface="+mn-cs"/>
        </a:defRPr>
      </a:lvl3pPr>
      <a:lvl4pPr marL="1097280" indent="-228600" algn="l" rtl="0" eaLnBrk="0" fontAlgn="base" hangingPunct="0">
        <a:spcBef>
          <a:spcPts val="375"/>
        </a:spcBef>
        <a:spcAft>
          <a:spcPct val="0"/>
        </a:spcAft>
        <a:buClr>
          <a:srgbClr val="A28E6A"/>
        </a:buClr>
        <a:buSzPct val="80000"/>
        <a:buFont typeface="Wingdings 2" panose="05020102010507070707" pitchFamily="18" charset="2"/>
        <a:buChar char=""/>
        <a:defRPr sz="2000" kern="1200">
          <a:solidFill>
            <a:schemeClr val="tx1"/>
          </a:solidFill>
          <a:latin typeface="Calibri" panose="020F0502020204030204" pitchFamily="34" charset="0"/>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Calibri" panose="020F0502020204030204" pitchFamily="34" charset="0"/>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9" name="Rectangle 8"/>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sp useBgFill="1">
        <p:nvSpPr>
          <p:cNvPr id="8" name="Rounded Rectangle 7"/>
          <p:cNvSpPr/>
          <p:nvPr/>
        </p:nvSpPr>
        <p:spPr>
          <a:xfrm>
            <a:off x="84668" y="69850"/>
            <a:ext cx="12018433"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sp>
        <p:nvSpPr>
          <p:cNvPr id="2052" name="Title Placeholder 21"/>
          <p:cNvSpPr>
            <a:spLocks noGrp="1"/>
          </p:cNvSpPr>
          <p:nvPr>
            <p:ph type="title"/>
          </p:nvPr>
        </p:nvSpPr>
        <p:spPr bwMode="auto">
          <a:xfrm>
            <a:off x="1219200" y="274638"/>
            <a:ext cx="10668000" cy="71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91440" numCol="1" anchor="b" anchorCtr="0" compatLnSpc="1"/>
          <a:lstStyle/>
          <a:p>
            <a:pPr lvl="0"/>
            <a:r>
              <a:rPr lang="en-US" altLang="en-US"/>
              <a:t>Click to edit Master title style</a:t>
            </a:r>
          </a:p>
        </p:txBody>
      </p:sp>
      <p:sp>
        <p:nvSpPr>
          <p:cNvPr id="2053" name="Text Placeholder 12"/>
          <p:cNvSpPr>
            <a:spLocks noGrp="1"/>
          </p:cNvSpPr>
          <p:nvPr>
            <p:ph type="body" idx="1"/>
          </p:nvPr>
        </p:nvSpPr>
        <p:spPr bwMode="auto">
          <a:xfrm>
            <a:off x="1219200" y="1066800"/>
            <a:ext cx="106680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en-US" altLang="en-US"/>
              <a:t>Click to edit Master text styles</a:t>
            </a:r>
          </a:p>
          <a:p>
            <a:pPr lvl="1"/>
            <a:r>
              <a:rPr lang="en-US" altLang="en-US"/>
              <a:t>Second level</a:t>
            </a:r>
          </a:p>
        </p:txBody>
      </p:sp>
      <p:pic>
        <p:nvPicPr>
          <p:cNvPr id="10" name="Picture 9"/>
          <p:cNvPicPr/>
          <p:nvPr/>
        </p:nvPicPr>
        <p:blipFill>
          <a:blip r:embed="rId15" cstate="print">
            <a:lum bright="12000" contrast="18000"/>
          </a:blip>
          <a:srcRect/>
          <a:stretch>
            <a:fillRect/>
          </a:stretch>
        </p:blipFill>
        <p:spPr bwMode="auto">
          <a:xfrm>
            <a:off x="0" y="228600"/>
            <a:ext cx="1320800" cy="762000"/>
          </a:xfrm>
          <a:prstGeom prst="rect">
            <a:avLst/>
          </a:prstGeom>
          <a:ln>
            <a:noFill/>
          </a:ln>
          <a:effectLst>
            <a:softEdge rad="112500"/>
          </a:effectLst>
        </p:spPr>
      </p:pic>
      <p:sp>
        <p:nvSpPr>
          <p:cNvPr id="2055" name="TextBox 10"/>
          <p:cNvSpPr txBox="1">
            <a:spLocks noChangeArrowheads="1"/>
          </p:cNvSpPr>
          <p:nvPr/>
        </p:nvSpPr>
        <p:spPr bwMode="auto">
          <a:xfrm rot="-5400000">
            <a:off x="-2240491" y="3234407"/>
            <a:ext cx="5791200" cy="846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r>
              <a:rPr lang="en-AU" sz="2400" dirty="0">
                <a:solidFill>
                  <a:srgbClr val="000000"/>
                </a:solidFill>
                <a:latin typeface="Lucida Calligraphy" panose="03010101010101010101" pitchFamily="66" charset="0"/>
              </a:rPr>
              <a:t>“Rise Up, Step Up, Speak Up”</a:t>
            </a:r>
          </a:p>
          <a:p>
            <a:pPr algn="ctr" eaLnBrk="1" hangingPunct="1">
              <a:spcBef>
                <a:spcPts val="600"/>
              </a:spcBef>
              <a:defRPr/>
            </a:pPr>
            <a:r>
              <a:rPr lang="en-AU" sz="2000" dirty="0">
                <a:solidFill>
                  <a:srgbClr val="000000"/>
                </a:solidFill>
                <a:latin typeface="Plantagenet Cherokee" panose="02020602070100000000" pitchFamily="18" charset="0"/>
              </a:rPr>
              <a:t>Department of Personnel Management</a:t>
            </a:r>
            <a:endParaRPr lang="en-GB" sz="2000" dirty="0">
              <a:solidFill>
                <a:srgbClr val="000000"/>
              </a:solidFill>
              <a:latin typeface="Plantagenet Cherokee" panose="02020602070100000000" pitchFamily="18" charset="0"/>
            </a:endParaRPr>
          </a:p>
        </p:txBody>
      </p:sp>
      <p:sp>
        <p:nvSpPr>
          <p:cNvPr id="2056" name="TextBox 11"/>
          <p:cNvSpPr txBox="1">
            <a:spLocks noChangeArrowheads="1"/>
          </p:cNvSpPr>
          <p:nvPr/>
        </p:nvSpPr>
        <p:spPr bwMode="auto">
          <a:xfrm>
            <a:off x="0" y="6299200"/>
            <a:ext cx="14224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r>
              <a:rPr lang="en-AU" sz="1000" dirty="0">
                <a:latin typeface="Arial Narrow" panose="020B0606020202030204" pitchFamily="34" charset="0"/>
              </a:rPr>
              <a:t>www.dpm.gov.pg</a:t>
            </a:r>
            <a:endParaRPr lang="en-GB" sz="1000" dirty="0">
              <a:latin typeface="Arial Narrow" panose="020B0606020202030204" pitchFamily="34" charset="0"/>
            </a:endParaRP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mc:AlternateContent xmlns:mc="http://schemas.openxmlformats.org/markup-compatibility/2006" xmlns:p15="http://schemas.microsoft.com/office/powerpoint/2012/main">
    <mc:Choice Requires="p15">
      <p:transition xmlns:p14="http://schemas.microsoft.com/office/powerpoint/2010/main" p14:dur="10" advClick="0" advTm="9133">
        <p15:prstTrans prst="peelOff"/>
      </p:transition>
    </mc:Choice>
    <mc:Fallback xmlns="">
      <p:transition advClick="0" advTm="9133">
        <p:fade/>
      </p:transition>
    </mc:Fallback>
  </mc:AlternateContent>
  <p:hf sldNum="0" hdr="0" dt="0"/>
  <p:txStyles>
    <p:titleStyle>
      <a:lvl1pPr algn="l" rtl="0" eaLnBrk="0" fontAlgn="base" hangingPunct="0">
        <a:spcBef>
          <a:spcPct val="0"/>
        </a:spcBef>
        <a:spcAft>
          <a:spcPct val="0"/>
        </a:spcAft>
        <a:defRPr lang="en-US" sz="4000" b="1" kern="1200" dirty="0">
          <a:solidFill>
            <a:srgbClr val="704A3D"/>
          </a:solidFill>
          <a:latin typeface="Calibri" panose="020F0502020204030204" pitchFamily="34" charset="0"/>
          <a:ea typeface="+mj-ea"/>
          <a:cs typeface="+mj-cs"/>
        </a:defRPr>
      </a:lvl1pPr>
      <a:lvl2pPr algn="l" rtl="0" eaLnBrk="0" fontAlgn="base" hangingPunct="0">
        <a:spcBef>
          <a:spcPct val="0"/>
        </a:spcBef>
        <a:spcAft>
          <a:spcPct val="0"/>
        </a:spcAft>
        <a:defRPr sz="4000" b="1">
          <a:solidFill>
            <a:srgbClr val="704A3D"/>
          </a:solidFill>
          <a:latin typeface="Calibri" panose="020F0502020204030204" pitchFamily="34" charset="0"/>
        </a:defRPr>
      </a:lvl2pPr>
      <a:lvl3pPr algn="l" rtl="0" eaLnBrk="0" fontAlgn="base" hangingPunct="0">
        <a:spcBef>
          <a:spcPct val="0"/>
        </a:spcBef>
        <a:spcAft>
          <a:spcPct val="0"/>
        </a:spcAft>
        <a:defRPr sz="4000" b="1">
          <a:solidFill>
            <a:srgbClr val="704A3D"/>
          </a:solidFill>
          <a:latin typeface="Calibri" panose="020F0502020204030204" pitchFamily="34" charset="0"/>
        </a:defRPr>
      </a:lvl3pPr>
      <a:lvl4pPr algn="l" rtl="0" eaLnBrk="0" fontAlgn="base" hangingPunct="0">
        <a:spcBef>
          <a:spcPct val="0"/>
        </a:spcBef>
        <a:spcAft>
          <a:spcPct val="0"/>
        </a:spcAft>
        <a:defRPr sz="4000" b="1">
          <a:solidFill>
            <a:srgbClr val="704A3D"/>
          </a:solidFill>
          <a:latin typeface="Calibri" panose="020F0502020204030204" pitchFamily="34" charset="0"/>
        </a:defRPr>
      </a:lvl4pPr>
      <a:lvl5pPr algn="l" rtl="0" eaLnBrk="0" fontAlgn="base" hangingPunct="0">
        <a:spcBef>
          <a:spcPct val="0"/>
        </a:spcBef>
        <a:spcAft>
          <a:spcPct val="0"/>
        </a:spcAft>
        <a:defRPr sz="4000" b="1">
          <a:solidFill>
            <a:srgbClr val="704A3D"/>
          </a:solidFill>
          <a:latin typeface="Calibri" panose="020F0502020204030204" pitchFamily="34" charset="0"/>
        </a:defRPr>
      </a:lvl5pPr>
      <a:lvl6pPr marL="457200" algn="l" rtl="0" eaLnBrk="1" fontAlgn="base" hangingPunct="1">
        <a:spcBef>
          <a:spcPct val="0"/>
        </a:spcBef>
        <a:spcAft>
          <a:spcPct val="0"/>
        </a:spcAft>
        <a:defRPr sz="4000">
          <a:solidFill>
            <a:schemeClr val="tx2"/>
          </a:solidFill>
          <a:latin typeface="Franklin Gothic Book" panose="020B0503020102020204" pitchFamily="34" charset="0"/>
        </a:defRPr>
      </a:lvl6pPr>
      <a:lvl7pPr marL="914400" algn="l" rtl="0" eaLnBrk="1" fontAlgn="base" hangingPunct="1">
        <a:spcBef>
          <a:spcPct val="0"/>
        </a:spcBef>
        <a:spcAft>
          <a:spcPct val="0"/>
        </a:spcAft>
        <a:defRPr sz="4000">
          <a:solidFill>
            <a:schemeClr val="tx2"/>
          </a:solidFill>
          <a:latin typeface="Franklin Gothic Book" panose="020B0503020102020204" pitchFamily="34" charset="0"/>
        </a:defRPr>
      </a:lvl7pPr>
      <a:lvl8pPr marL="1371600" algn="l" rtl="0" eaLnBrk="1" fontAlgn="base" hangingPunct="1">
        <a:spcBef>
          <a:spcPct val="0"/>
        </a:spcBef>
        <a:spcAft>
          <a:spcPct val="0"/>
        </a:spcAft>
        <a:defRPr sz="4000">
          <a:solidFill>
            <a:schemeClr val="tx2"/>
          </a:solidFill>
          <a:latin typeface="Franklin Gothic Book" panose="020B0503020102020204" pitchFamily="34" charset="0"/>
        </a:defRPr>
      </a:lvl8pPr>
      <a:lvl9pPr marL="1828800" algn="l" rtl="0" eaLnBrk="1" fontAlgn="base" hangingPunct="1">
        <a:spcBef>
          <a:spcPct val="0"/>
        </a:spcBef>
        <a:spcAft>
          <a:spcPct val="0"/>
        </a:spcAft>
        <a:defRPr sz="4000">
          <a:solidFill>
            <a:schemeClr val="tx2"/>
          </a:solidFill>
          <a:latin typeface="Franklin Gothic Book" panose="020B0503020102020204"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anose="05020102010507070707" pitchFamily="18" charset="2"/>
        <a:buChar char=""/>
        <a:defRPr sz="3200" kern="1200">
          <a:solidFill>
            <a:schemeClr val="tx1"/>
          </a:solidFill>
          <a:latin typeface="Calibri" panose="020F0502020204030204" pitchFamily="34" charset="0"/>
          <a:ea typeface="+mn-ea"/>
          <a:cs typeface="+mn-cs"/>
        </a:defRPr>
      </a:lvl1pPr>
      <a:lvl2pPr marL="548005" indent="-228600" algn="l" rtl="0" eaLnBrk="0" fontAlgn="base" hangingPunct="0">
        <a:spcBef>
          <a:spcPts val="375"/>
        </a:spcBef>
        <a:spcAft>
          <a:spcPct val="0"/>
        </a:spcAft>
        <a:buClr>
          <a:schemeClr val="accent2"/>
        </a:buClr>
        <a:buSzPct val="85000"/>
        <a:buFont typeface="Courier New" panose="02070309020205020404" pitchFamily="49" charset="0"/>
        <a:buChar char="o"/>
        <a:defRPr sz="2800" kern="1200">
          <a:solidFill>
            <a:schemeClr val="tx1"/>
          </a:solidFill>
          <a:latin typeface="Calibri" panose="020F0502020204030204" pitchFamily="34" charset="0"/>
          <a:ea typeface="+mn-ea"/>
          <a:cs typeface="+mn-cs"/>
        </a:defRPr>
      </a:lvl2pPr>
      <a:lvl3pPr marL="822325" indent="-228600" algn="l" rtl="0" eaLnBrk="0" fontAlgn="base" hangingPunct="0">
        <a:spcBef>
          <a:spcPts val="375"/>
        </a:spcBef>
        <a:spcAft>
          <a:spcPct val="0"/>
        </a:spcAft>
        <a:buClr>
          <a:srgbClr val="E6B1AB"/>
        </a:buClr>
        <a:buSzPct val="85000"/>
        <a:buFont typeface="Wingdings 2" panose="05020102010507070707" pitchFamily="18" charset="2"/>
        <a:buChar char=""/>
        <a:defRPr sz="2000" kern="1200">
          <a:solidFill>
            <a:schemeClr val="tx1"/>
          </a:solidFill>
          <a:latin typeface="Calibri" panose="020F0502020204030204" pitchFamily="34" charset="0"/>
          <a:ea typeface="+mn-ea"/>
          <a:cs typeface="+mn-cs"/>
        </a:defRPr>
      </a:lvl3pPr>
      <a:lvl4pPr marL="1097280" indent="-228600" algn="l" rtl="0" eaLnBrk="0" fontAlgn="base" hangingPunct="0">
        <a:spcBef>
          <a:spcPts val="375"/>
        </a:spcBef>
        <a:spcAft>
          <a:spcPct val="0"/>
        </a:spcAft>
        <a:buClr>
          <a:srgbClr val="A28E6A"/>
        </a:buClr>
        <a:buSzPct val="80000"/>
        <a:buFont typeface="Wingdings 2" panose="05020102010507070707" pitchFamily="18" charset="2"/>
        <a:buChar char=""/>
        <a:defRPr sz="2000" kern="1200">
          <a:solidFill>
            <a:schemeClr val="tx1"/>
          </a:solidFill>
          <a:latin typeface="Calibri" panose="020F0502020204030204" pitchFamily="34" charset="0"/>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Calibri" panose="020F0502020204030204" pitchFamily="34" charset="0"/>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1219200" y="3543300"/>
            <a:ext cx="10439400" cy="2959100"/>
          </a:xfrm>
        </p:spPr>
        <p:txBody>
          <a:bodyPr/>
          <a:lstStyle/>
          <a:p>
            <a:pPr marL="0" indent="0">
              <a:buNone/>
            </a:pPr>
            <a:r>
              <a:rPr lang="en-US" sz="2000" b="1" dirty="0">
                <a:solidFill>
                  <a:srgbClr val="0033CC"/>
                </a:solidFill>
                <a:effectLst>
                  <a:outerShdw blurRad="50800" dist="38100" dir="8100000" algn="tr" rotWithShape="0">
                    <a:prstClr val="black">
                      <a:alpha val="40000"/>
                    </a:prstClr>
                  </a:outerShdw>
                </a:effectLst>
                <a:latin typeface="Californian FB" panose="0207040306080B030204" pitchFamily="18" charset="0"/>
              </a:rPr>
              <a:t>        MANAGEMENT INFORMATION SYSTEMS &amp; SUPPORT SERVICES DIVISION</a:t>
            </a:r>
          </a:p>
          <a:p>
            <a:pPr marL="0" indent="0">
              <a:buNone/>
            </a:pPr>
            <a:r>
              <a:rPr lang="en-US" sz="2000" b="1" dirty="0">
                <a:solidFill>
                  <a:srgbClr val="0033CC"/>
                </a:solidFill>
                <a:effectLst>
                  <a:outerShdw blurRad="50800" dist="38100" dir="8100000" algn="tr" rotWithShape="0">
                    <a:prstClr val="black">
                      <a:alpha val="40000"/>
                    </a:prstClr>
                  </a:outerShdw>
                </a:effectLst>
                <a:latin typeface="Californian FB" panose="0207040306080B030204" pitchFamily="18" charset="0"/>
              </a:rPr>
              <a:t>                                              </a:t>
            </a:r>
          </a:p>
          <a:p>
            <a:pPr marL="0" indent="0">
              <a:buNone/>
            </a:pPr>
            <a:r>
              <a:rPr lang="en-US" sz="2000" b="1" dirty="0">
                <a:solidFill>
                  <a:srgbClr val="0033CC"/>
                </a:solidFill>
                <a:effectLst>
                  <a:outerShdw blurRad="50800" dist="38100" dir="8100000" algn="tr" rotWithShape="0">
                    <a:prstClr val="black">
                      <a:alpha val="40000"/>
                    </a:prstClr>
                  </a:outerShdw>
                </a:effectLst>
                <a:latin typeface="Californian FB" panose="0207040306080B030204" pitchFamily="18" charset="0"/>
              </a:rPr>
              <a:t>                                     </a:t>
            </a:r>
            <a:r>
              <a:rPr lang="en-US" sz="4000" b="1" dirty="0">
                <a:solidFill>
                  <a:srgbClr val="0033CC"/>
                </a:solidFill>
                <a:effectLst>
                  <a:outerShdw blurRad="50800" dist="38100" dir="8100000" algn="tr" rotWithShape="0">
                    <a:prstClr val="black">
                      <a:alpha val="40000"/>
                    </a:prstClr>
                  </a:outerShdw>
                </a:effectLst>
                <a:latin typeface="Californian FB" panose="0207040306080B030204" pitchFamily="18" charset="0"/>
              </a:rPr>
              <a:t>PAYROLL UPGRADE</a:t>
            </a:r>
          </a:p>
          <a:p>
            <a:pPr marL="0" indent="0" algn="just">
              <a:buNone/>
            </a:pPr>
            <a:endParaRPr lang="en-US" sz="2400" dirty="0"/>
          </a:p>
          <a:p>
            <a:pPr marL="0" indent="0" algn="just">
              <a:buNone/>
            </a:pPr>
            <a:endParaRPr lang="en-US" sz="2400" dirty="0"/>
          </a:p>
          <a:p>
            <a:pPr marL="0" indent="0" algn="just">
              <a:buNone/>
            </a:pPr>
            <a:endParaRPr lang="en-US" sz="2400" dirty="0"/>
          </a:p>
          <a:p>
            <a:pPr algn="just"/>
            <a:endParaRPr lang="en-US" sz="2400" dirty="0"/>
          </a:p>
          <a:p>
            <a:pPr algn="just"/>
            <a:endParaRPr lang="en-US" sz="2400" dirty="0"/>
          </a:p>
          <a:p>
            <a:pPr algn="just"/>
            <a:endParaRPr lang="en-US" sz="2400" dirty="0"/>
          </a:p>
          <a:p>
            <a:pPr algn="just"/>
            <a:endParaRPr lang="en-US" sz="2400" dirty="0"/>
          </a:p>
          <a:p>
            <a:pPr algn="just"/>
            <a:endParaRPr lang="en-US" sz="2400" dirty="0"/>
          </a:p>
          <a:p>
            <a:pPr marL="319405" lvl="1" indent="0" algn="just">
              <a:buNone/>
            </a:pPr>
            <a:endParaRPr lang="en-US" sz="2000" i="1" dirty="0"/>
          </a:p>
        </p:txBody>
      </p:sp>
      <p:sp>
        <p:nvSpPr>
          <p:cNvPr id="3" name="Rectangle 2"/>
          <p:cNvSpPr/>
          <p:nvPr/>
        </p:nvSpPr>
        <p:spPr>
          <a:xfrm>
            <a:off x="1219200" y="228600"/>
            <a:ext cx="10668000" cy="31877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5400" b="1" dirty="0">
                <a:ln w="0"/>
                <a:solidFill>
                  <a:schemeClr val="tx1"/>
                </a:solidFill>
                <a:effectLst>
                  <a:outerShdw blurRad="38100" dist="19050" dir="2700000" algn="tl" rotWithShape="0">
                    <a:schemeClr val="dk1">
                      <a:alpha val="40000"/>
                    </a:schemeClr>
                  </a:outerShdw>
                </a:effectLst>
                <a:latin typeface="Century Gothic" panose="020B0502020202020204" pitchFamily="34" charset="0"/>
                <a:cs typeface="Times New Roman" panose="02020603050405020304" pitchFamily="18" charset="0"/>
              </a:rPr>
              <a:t>DPM REFORMS WORKSHOP 2023</a:t>
            </a:r>
          </a:p>
          <a:p>
            <a:pPr algn="ctr"/>
            <a:r>
              <a:rPr lang="en-US" sz="2800" b="1" dirty="0" smtClean="0">
                <a:ln w="0"/>
                <a:solidFill>
                  <a:schemeClr val="tx1"/>
                </a:solidFill>
                <a:effectLst>
                  <a:outerShdw blurRad="38100" dist="19050" dir="2700000" algn="tl" rotWithShape="0">
                    <a:schemeClr val="dk1">
                      <a:alpha val="40000"/>
                    </a:schemeClr>
                  </a:outerShdw>
                </a:effectLst>
                <a:latin typeface="Century Gothic" panose="020B0502020202020204" pitchFamily="34" charset="0"/>
                <a:cs typeface="Times New Roman" panose="02020603050405020304" pitchFamily="18" charset="0"/>
              </a:rPr>
              <a:t>27</a:t>
            </a:r>
            <a:r>
              <a:rPr lang="en-US" sz="2800" b="1" baseline="30000" dirty="0" smtClean="0">
                <a:ln w="0"/>
                <a:solidFill>
                  <a:schemeClr val="tx1"/>
                </a:solidFill>
                <a:effectLst>
                  <a:outerShdw blurRad="38100" dist="19050" dir="2700000" algn="tl" rotWithShape="0">
                    <a:schemeClr val="dk1">
                      <a:alpha val="40000"/>
                    </a:schemeClr>
                  </a:outerShdw>
                </a:effectLst>
                <a:latin typeface="Century Gothic" panose="020B0502020202020204" pitchFamily="34" charset="0"/>
                <a:cs typeface="Times New Roman" panose="02020603050405020304" pitchFamily="18" charset="0"/>
              </a:rPr>
              <a:t>th </a:t>
            </a:r>
            <a:r>
              <a:rPr lang="en-US" sz="2800" b="1" i="1" dirty="0" smtClean="0">
                <a:ln w="0"/>
                <a:solidFill>
                  <a:schemeClr val="tx1"/>
                </a:solidFill>
                <a:effectLst>
                  <a:outerShdw blurRad="38100" dist="19050" dir="2700000" algn="tl" rotWithShape="0">
                    <a:schemeClr val="dk1">
                      <a:alpha val="40000"/>
                    </a:schemeClr>
                  </a:outerShdw>
                </a:effectLst>
                <a:latin typeface="Century Gothic" panose="020B0502020202020204" pitchFamily="34" charset="0"/>
                <a:cs typeface="Times New Roman" panose="02020603050405020304" pitchFamily="18" charset="0"/>
              </a:rPr>
              <a:t>November - 1</a:t>
            </a:r>
            <a:r>
              <a:rPr lang="en-US" sz="2800" b="1" i="1" baseline="30000" dirty="0" smtClean="0">
                <a:ln w="0"/>
                <a:solidFill>
                  <a:schemeClr val="tx1"/>
                </a:solidFill>
                <a:effectLst>
                  <a:outerShdw blurRad="38100" dist="19050" dir="2700000" algn="tl" rotWithShape="0">
                    <a:schemeClr val="dk1">
                      <a:alpha val="40000"/>
                    </a:schemeClr>
                  </a:outerShdw>
                </a:effectLst>
                <a:latin typeface="Century Gothic" panose="020B0502020202020204" pitchFamily="34" charset="0"/>
                <a:cs typeface="Times New Roman" panose="02020603050405020304" pitchFamily="18" charset="0"/>
              </a:rPr>
              <a:t>st</a:t>
            </a:r>
            <a:r>
              <a:rPr lang="en-US" sz="2800" b="1" i="1" dirty="0" smtClean="0">
                <a:ln w="0"/>
                <a:solidFill>
                  <a:schemeClr val="tx1"/>
                </a:solidFill>
                <a:effectLst>
                  <a:outerShdw blurRad="38100" dist="19050" dir="2700000" algn="tl" rotWithShape="0">
                    <a:schemeClr val="dk1">
                      <a:alpha val="40000"/>
                    </a:schemeClr>
                  </a:outerShdw>
                </a:effectLst>
                <a:latin typeface="Century Gothic" panose="020B0502020202020204" pitchFamily="34" charset="0"/>
                <a:cs typeface="Times New Roman" panose="02020603050405020304" pitchFamily="18" charset="0"/>
              </a:rPr>
              <a:t> December </a:t>
            </a:r>
            <a:r>
              <a:rPr lang="en-US" sz="2800" b="1" i="1" dirty="0">
                <a:ln w="0"/>
                <a:solidFill>
                  <a:schemeClr val="tx1"/>
                </a:solidFill>
                <a:effectLst>
                  <a:outerShdw blurRad="38100" dist="19050" dir="2700000" algn="tl" rotWithShape="0">
                    <a:schemeClr val="dk1">
                      <a:alpha val="40000"/>
                    </a:schemeClr>
                  </a:outerShdw>
                </a:effectLst>
                <a:latin typeface="Century Gothic" panose="020B0502020202020204" pitchFamily="34" charset="0"/>
                <a:cs typeface="Times New Roman" panose="02020603050405020304" pitchFamily="18" charset="0"/>
              </a:rPr>
              <a:t>2023</a:t>
            </a:r>
          </a:p>
          <a:p>
            <a:pPr algn="ctr"/>
            <a:r>
              <a:rPr lang="en-US" sz="2800" b="1" i="1" dirty="0" smtClean="0">
                <a:ln w="0"/>
                <a:solidFill>
                  <a:schemeClr val="tx1"/>
                </a:solidFill>
                <a:effectLst>
                  <a:outerShdw blurRad="38100" dist="19050" dir="2700000" algn="tl" rotWithShape="0">
                    <a:schemeClr val="dk1">
                      <a:alpha val="40000"/>
                    </a:schemeClr>
                  </a:outerShdw>
                </a:effectLst>
                <a:latin typeface="Century Gothic" panose="020B0502020202020204" pitchFamily="34" charset="0"/>
                <a:cs typeface="Times New Roman" panose="02020603050405020304" pitchFamily="18" charset="0"/>
              </a:rPr>
              <a:t>APEC House</a:t>
            </a:r>
            <a:endParaRPr lang="en-US" sz="2800" b="1" i="1" dirty="0">
              <a:ln w="0"/>
              <a:solidFill>
                <a:schemeClr val="tx1"/>
              </a:solidFill>
              <a:effectLst>
                <a:outerShdw blurRad="38100" dist="19050" dir="2700000" algn="tl" rotWithShape="0">
                  <a:schemeClr val="dk1">
                    <a:alpha val="40000"/>
                  </a:schemeClr>
                </a:outerShdw>
              </a:effectLst>
              <a:latin typeface="Century Gothic" panose="020B0502020202020204" pitchFamily="34" charset="0"/>
              <a:cs typeface="Times New Roman" panose="02020603050405020304" pitchFamily="18"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1320800" y="1066800"/>
            <a:ext cx="10871200" cy="5791200"/>
          </a:xfrm>
        </p:spPr>
        <p:txBody>
          <a:bodyPr/>
          <a:lstStyle/>
          <a:p>
            <a:pPr marL="0" indent="0">
              <a:buNone/>
            </a:pPr>
            <a:r>
              <a:rPr lang="en-US" dirty="0"/>
              <a:t> </a:t>
            </a:r>
          </a:p>
        </p:txBody>
      </p:sp>
      <p:sp>
        <p:nvSpPr>
          <p:cNvPr id="3" name="Title 2"/>
          <p:cNvSpPr>
            <a:spLocks noGrp="1"/>
          </p:cNvSpPr>
          <p:nvPr>
            <p:ph type="title"/>
          </p:nvPr>
        </p:nvSpPr>
        <p:spPr/>
        <p:txBody>
          <a:bodyPr/>
          <a:lstStyle/>
          <a:p>
            <a:r>
              <a:rPr lang="en-US" dirty="0">
                <a:latin typeface="Times New Roman" panose="02020603050405020304" pitchFamily="18" charset="0"/>
                <a:ea typeface="HP Simplified Jpan" panose="020B0500000000000000" pitchFamily="34" charset="-128"/>
                <a:cs typeface="Times New Roman" panose="02020603050405020304" pitchFamily="18" charset="0"/>
              </a:rPr>
              <a:t>Roles &amp; Responsibilities of Agencies</a:t>
            </a:r>
          </a:p>
        </p:txBody>
      </p:sp>
      <p:grpSp>
        <p:nvGrpSpPr>
          <p:cNvPr id="30" name="Group 29"/>
          <p:cNvGrpSpPr/>
          <p:nvPr/>
        </p:nvGrpSpPr>
        <p:grpSpPr>
          <a:xfrm>
            <a:off x="2197100" y="1066800"/>
            <a:ext cx="2616200" cy="5270500"/>
            <a:chOff x="4282068" y="1066800"/>
            <a:chExt cx="1906859" cy="4620322"/>
          </a:xfrm>
        </p:grpSpPr>
        <p:sp>
          <p:nvSpPr>
            <p:cNvPr id="4" name="Rounded Rectangle 3"/>
            <p:cNvSpPr/>
            <p:nvPr/>
          </p:nvSpPr>
          <p:spPr>
            <a:xfrm>
              <a:off x="4282068" y="2553630"/>
              <a:ext cx="1906859" cy="3133492"/>
            </a:xfrm>
            <a:prstGeom prst="roundRect">
              <a:avLst>
                <a:gd name="adj" fmla="val 6725"/>
              </a:avLst>
            </a:prstGeom>
            <a:solidFill>
              <a:schemeClr val="accent1">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900" dirty="0"/>
                <a:t>Provide list of users to be trained using Request for User Access Form</a:t>
              </a:r>
            </a:p>
          </p:txBody>
        </p:sp>
        <p:sp>
          <p:nvSpPr>
            <p:cNvPr id="5" name="Rounded Rectangle 4"/>
            <p:cNvSpPr/>
            <p:nvPr/>
          </p:nvSpPr>
          <p:spPr>
            <a:xfrm>
              <a:off x="4282068" y="1066800"/>
              <a:ext cx="1906859" cy="1410630"/>
            </a:xfrm>
            <a:prstGeom prst="roundRect">
              <a:avLst>
                <a:gd name="adj" fmla="val 6725"/>
              </a:avLst>
            </a:prstGeom>
            <a:solidFill>
              <a:schemeClr val="accent3">
                <a:lumMod val="40000"/>
                <a:lumOff val="60000"/>
              </a:schemeClr>
            </a:solidFill>
            <a:ln>
              <a:solidFill>
                <a:schemeClr val="bg1"/>
              </a:solidFill>
            </a:ln>
            <a:effectLst>
              <a:outerShdw blurRad="50800" dist="38100" dir="45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r>
                <a:rPr lang="en-US" dirty="0">
                  <a:solidFill>
                    <a:schemeClr val="tx1"/>
                  </a:solidFill>
                </a:rPr>
                <a:t>TRAINING FOR USERS ON ASCENDER</a:t>
              </a:r>
            </a:p>
            <a:p>
              <a:pPr algn="ctr"/>
              <a:r>
                <a:rPr lang="en-US" dirty="0"/>
                <a:t> </a:t>
              </a:r>
            </a:p>
          </p:txBody>
        </p:sp>
        <p:grpSp>
          <p:nvGrpSpPr>
            <p:cNvPr id="28" name="Group 27"/>
            <p:cNvGrpSpPr/>
            <p:nvPr/>
          </p:nvGrpSpPr>
          <p:grpSpPr>
            <a:xfrm>
              <a:off x="4428877" y="2035534"/>
              <a:ext cx="1574357" cy="1016992"/>
              <a:chOff x="4428877" y="2035534"/>
              <a:chExt cx="1574357" cy="1016992"/>
            </a:xfrm>
          </p:grpSpPr>
          <p:grpSp>
            <p:nvGrpSpPr>
              <p:cNvPr id="19" name="Group 18"/>
              <p:cNvGrpSpPr/>
              <p:nvPr/>
            </p:nvGrpSpPr>
            <p:grpSpPr>
              <a:xfrm>
                <a:off x="4428877" y="2035534"/>
                <a:ext cx="246490" cy="1016992"/>
                <a:chOff x="4428877" y="2035534"/>
                <a:chExt cx="246490" cy="1016992"/>
              </a:xfrm>
            </p:grpSpPr>
            <p:sp>
              <p:nvSpPr>
                <p:cNvPr id="6" name="Oval 5"/>
                <p:cNvSpPr/>
                <p:nvPr/>
              </p:nvSpPr>
              <p:spPr>
                <a:xfrm>
                  <a:off x="4428877" y="2035534"/>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Oval 6"/>
                <p:cNvSpPr/>
                <p:nvPr/>
              </p:nvSpPr>
              <p:spPr>
                <a:xfrm>
                  <a:off x="4428877" y="2790908"/>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ounded Rectangle 7"/>
                <p:cNvSpPr/>
                <p:nvPr/>
              </p:nvSpPr>
              <p:spPr>
                <a:xfrm>
                  <a:off x="4503771" y="2149696"/>
                  <a:ext cx="96701" cy="807868"/>
                </a:xfrm>
                <a:prstGeom prst="roundRect">
                  <a:avLst>
                    <a:gd name="adj" fmla="val 48667"/>
                  </a:avLst>
                </a:prstGeom>
                <a:solidFill>
                  <a:schemeClr val="tx2">
                    <a:lumMod val="40000"/>
                    <a:lumOff val="60000"/>
                  </a:schemeClr>
                </a:solidFill>
                <a:ln>
                  <a:solidFill>
                    <a:schemeClr val="bg1"/>
                  </a:solidFill>
                </a:ln>
                <a:effectLst>
                  <a:outerShdw blurRad="12700" dist="38100" sx="73000" sy="73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grpSp>
            <p:nvGrpSpPr>
              <p:cNvPr id="20" name="Group 19"/>
              <p:cNvGrpSpPr/>
              <p:nvPr/>
            </p:nvGrpSpPr>
            <p:grpSpPr>
              <a:xfrm>
                <a:off x="5092810" y="2035534"/>
                <a:ext cx="246490" cy="1016992"/>
                <a:chOff x="4428877" y="2035534"/>
                <a:chExt cx="246490" cy="1016992"/>
              </a:xfrm>
            </p:grpSpPr>
            <p:sp>
              <p:nvSpPr>
                <p:cNvPr id="21" name="Oval 20"/>
                <p:cNvSpPr/>
                <p:nvPr/>
              </p:nvSpPr>
              <p:spPr>
                <a:xfrm>
                  <a:off x="4428877" y="2035534"/>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Oval 21"/>
                <p:cNvSpPr/>
                <p:nvPr/>
              </p:nvSpPr>
              <p:spPr>
                <a:xfrm>
                  <a:off x="4428877" y="2790908"/>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ounded Rectangle 22"/>
                <p:cNvSpPr/>
                <p:nvPr/>
              </p:nvSpPr>
              <p:spPr>
                <a:xfrm>
                  <a:off x="4503771" y="2149696"/>
                  <a:ext cx="96701" cy="807868"/>
                </a:xfrm>
                <a:prstGeom prst="roundRect">
                  <a:avLst>
                    <a:gd name="adj" fmla="val 48667"/>
                  </a:avLst>
                </a:prstGeom>
                <a:solidFill>
                  <a:schemeClr val="tx2">
                    <a:lumMod val="40000"/>
                    <a:lumOff val="60000"/>
                  </a:schemeClr>
                </a:solidFill>
                <a:ln>
                  <a:solidFill>
                    <a:schemeClr val="bg1"/>
                  </a:solidFill>
                </a:ln>
                <a:effectLst>
                  <a:outerShdw blurRad="12700" dist="38100" sx="73000" sy="73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grpSp>
            <p:nvGrpSpPr>
              <p:cNvPr id="24" name="Group 23"/>
              <p:cNvGrpSpPr/>
              <p:nvPr/>
            </p:nvGrpSpPr>
            <p:grpSpPr>
              <a:xfrm>
                <a:off x="5756744" y="2035534"/>
                <a:ext cx="246490" cy="1016992"/>
                <a:chOff x="4428877" y="2035534"/>
                <a:chExt cx="246490" cy="1016992"/>
              </a:xfrm>
            </p:grpSpPr>
            <p:sp>
              <p:nvSpPr>
                <p:cNvPr id="25" name="Oval 24"/>
                <p:cNvSpPr/>
                <p:nvPr/>
              </p:nvSpPr>
              <p:spPr>
                <a:xfrm>
                  <a:off x="4428877" y="2035534"/>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Oval 25"/>
                <p:cNvSpPr/>
                <p:nvPr/>
              </p:nvSpPr>
              <p:spPr>
                <a:xfrm>
                  <a:off x="4428877" y="2790908"/>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ounded Rectangle 26"/>
                <p:cNvSpPr/>
                <p:nvPr/>
              </p:nvSpPr>
              <p:spPr>
                <a:xfrm>
                  <a:off x="4503771" y="2149696"/>
                  <a:ext cx="96701" cy="807868"/>
                </a:xfrm>
                <a:prstGeom prst="roundRect">
                  <a:avLst>
                    <a:gd name="adj" fmla="val 48667"/>
                  </a:avLst>
                </a:prstGeom>
                <a:solidFill>
                  <a:schemeClr val="tx2">
                    <a:lumMod val="40000"/>
                    <a:lumOff val="60000"/>
                  </a:schemeClr>
                </a:solidFill>
                <a:ln>
                  <a:solidFill>
                    <a:schemeClr val="bg1"/>
                  </a:solidFill>
                </a:ln>
                <a:effectLst>
                  <a:outerShdw blurRad="12700" dist="38100" sx="73000" sy="73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grpSp>
      </p:grpSp>
      <p:grpSp>
        <p:nvGrpSpPr>
          <p:cNvPr id="63" name="Group 62"/>
          <p:cNvGrpSpPr/>
          <p:nvPr/>
        </p:nvGrpSpPr>
        <p:grpSpPr>
          <a:xfrm>
            <a:off x="5581843" y="1066800"/>
            <a:ext cx="2616200" cy="5270500"/>
            <a:chOff x="4282068" y="1066800"/>
            <a:chExt cx="1906859" cy="4620322"/>
          </a:xfrm>
        </p:grpSpPr>
        <p:sp>
          <p:nvSpPr>
            <p:cNvPr id="64" name="Rounded Rectangle 63"/>
            <p:cNvSpPr/>
            <p:nvPr/>
          </p:nvSpPr>
          <p:spPr>
            <a:xfrm>
              <a:off x="4282068" y="2553630"/>
              <a:ext cx="1906859" cy="3133492"/>
            </a:xfrm>
            <a:prstGeom prst="roundRect">
              <a:avLst>
                <a:gd name="adj" fmla="val 6725"/>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Agencies to update Leave Credits for all their </a:t>
              </a:r>
              <a:r>
                <a:rPr lang="en-US" sz="3200" dirty="0" smtClean="0"/>
                <a:t>employees </a:t>
              </a:r>
              <a:endParaRPr lang="en-US" sz="3200" dirty="0"/>
            </a:p>
          </p:txBody>
        </p:sp>
        <p:sp>
          <p:nvSpPr>
            <p:cNvPr id="65" name="Rounded Rectangle 64"/>
            <p:cNvSpPr/>
            <p:nvPr/>
          </p:nvSpPr>
          <p:spPr>
            <a:xfrm>
              <a:off x="4282068" y="1066800"/>
              <a:ext cx="1906859" cy="1410630"/>
            </a:xfrm>
            <a:prstGeom prst="roundRect">
              <a:avLst>
                <a:gd name="adj" fmla="val 6725"/>
              </a:avLst>
            </a:prstGeom>
            <a:solidFill>
              <a:schemeClr val="accent3">
                <a:lumMod val="40000"/>
                <a:lumOff val="60000"/>
              </a:schemeClr>
            </a:solidFill>
            <a:ln>
              <a:solidFill>
                <a:schemeClr val="bg1"/>
              </a:solidFill>
            </a:ln>
            <a:effectLst>
              <a:outerShdw blurRad="50800" dist="38100" dir="45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r>
                <a:rPr lang="en-US" dirty="0">
                  <a:solidFill>
                    <a:schemeClr val="tx1"/>
                  </a:solidFill>
                </a:rPr>
                <a:t>SWITCH OFF THE OFFLINE </a:t>
              </a:r>
              <a:r>
                <a:rPr lang="en-US" dirty="0" smtClean="0">
                  <a:solidFill>
                    <a:schemeClr val="tx1"/>
                  </a:solidFill>
                </a:rPr>
                <a:t>PAYS </a:t>
              </a:r>
              <a:r>
                <a:rPr lang="en-US" sz="1400" dirty="0" smtClean="0">
                  <a:solidFill>
                    <a:schemeClr val="tx1"/>
                  </a:solidFill>
                </a:rPr>
                <a:t>(TERMINATION CALCULATOR)</a:t>
              </a:r>
              <a:endParaRPr lang="en-US" sz="1400" dirty="0">
                <a:solidFill>
                  <a:schemeClr val="tx1"/>
                </a:solidFill>
              </a:endParaRPr>
            </a:p>
            <a:p>
              <a:pPr algn="ctr"/>
              <a:r>
                <a:rPr lang="en-US" dirty="0"/>
                <a:t> </a:t>
              </a:r>
            </a:p>
          </p:txBody>
        </p:sp>
        <p:grpSp>
          <p:nvGrpSpPr>
            <p:cNvPr id="66" name="Group 65"/>
            <p:cNvGrpSpPr/>
            <p:nvPr/>
          </p:nvGrpSpPr>
          <p:grpSpPr>
            <a:xfrm>
              <a:off x="4428877" y="2035534"/>
              <a:ext cx="1574357" cy="1016992"/>
              <a:chOff x="4428877" y="2035534"/>
              <a:chExt cx="1574357" cy="1016992"/>
            </a:xfrm>
          </p:grpSpPr>
          <p:grpSp>
            <p:nvGrpSpPr>
              <p:cNvPr id="67" name="Group 66"/>
              <p:cNvGrpSpPr/>
              <p:nvPr/>
            </p:nvGrpSpPr>
            <p:grpSpPr>
              <a:xfrm>
                <a:off x="4428877" y="2035534"/>
                <a:ext cx="246490" cy="1016992"/>
                <a:chOff x="4428877" y="2035534"/>
                <a:chExt cx="246490" cy="1016992"/>
              </a:xfrm>
            </p:grpSpPr>
            <p:sp>
              <p:nvSpPr>
                <p:cNvPr id="76" name="Oval 75"/>
                <p:cNvSpPr/>
                <p:nvPr/>
              </p:nvSpPr>
              <p:spPr>
                <a:xfrm>
                  <a:off x="4428877" y="2035534"/>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Oval 76"/>
                <p:cNvSpPr/>
                <p:nvPr/>
              </p:nvSpPr>
              <p:spPr>
                <a:xfrm>
                  <a:off x="4428877" y="2790908"/>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ounded Rectangle 77"/>
                <p:cNvSpPr/>
                <p:nvPr/>
              </p:nvSpPr>
              <p:spPr>
                <a:xfrm>
                  <a:off x="4503771" y="2149696"/>
                  <a:ext cx="96701" cy="807868"/>
                </a:xfrm>
                <a:prstGeom prst="roundRect">
                  <a:avLst>
                    <a:gd name="adj" fmla="val 48667"/>
                  </a:avLst>
                </a:prstGeom>
                <a:solidFill>
                  <a:schemeClr val="tx2">
                    <a:lumMod val="40000"/>
                    <a:lumOff val="60000"/>
                  </a:schemeClr>
                </a:solidFill>
                <a:ln>
                  <a:solidFill>
                    <a:schemeClr val="bg1"/>
                  </a:solidFill>
                </a:ln>
                <a:effectLst>
                  <a:outerShdw blurRad="12700" dist="38100" sx="73000" sy="73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grpSp>
            <p:nvGrpSpPr>
              <p:cNvPr id="68" name="Group 67"/>
              <p:cNvGrpSpPr/>
              <p:nvPr/>
            </p:nvGrpSpPr>
            <p:grpSpPr>
              <a:xfrm>
                <a:off x="5092810" y="2035534"/>
                <a:ext cx="246490" cy="1016992"/>
                <a:chOff x="4428877" y="2035534"/>
                <a:chExt cx="246490" cy="1016992"/>
              </a:xfrm>
            </p:grpSpPr>
            <p:sp>
              <p:nvSpPr>
                <p:cNvPr id="73" name="Oval 72"/>
                <p:cNvSpPr/>
                <p:nvPr/>
              </p:nvSpPr>
              <p:spPr>
                <a:xfrm>
                  <a:off x="4428877" y="2035534"/>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Oval 73"/>
                <p:cNvSpPr/>
                <p:nvPr/>
              </p:nvSpPr>
              <p:spPr>
                <a:xfrm>
                  <a:off x="4428877" y="2790908"/>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Rounded Rectangle 74"/>
                <p:cNvSpPr/>
                <p:nvPr/>
              </p:nvSpPr>
              <p:spPr>
                <a:xfrm>
                  <a:off x="4503771" y="2149696"/>
                  <a:ext cx="96701" cy="807868"/>
                </a:xfrm>
                <a:prstGeom prst="roundRect">
                  <a:avLst>
                    <a:gd name="adj" fmla="val 48667"/>
                  </a:avLst>
                </a:prstGeom>
                <a:solidFill>
                  <a:schemeClr val="tx2">
                    <a:lumMod val="40000"/>
                    <a:lumOff val="60000"/>
                  </a:schemeClr>
                </a:solidFill>
                <a:ln>
                  <a:solidFill>
                    <a:schemeClr val="bg1"/>
                  </a:solidFill>
                </a:ln>
                <a:effectLst>
                  <a:outerShdw blurRad="12700" dist="38100" sx="73000" sy="73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grpSp>
            <p:nvGrpSpPr>
              <p:cNvPr id="69" name="Group 68"/>
              <p:cNvGrpSpPr/>
              <p:nvPr/>
            </p:nvGrpSpPr>
            <p:grpSpPr>
              <a:xfrm>
                <a:off x="5756744" y="2035534"/>
                <a:ext cx="246490" cy="1016992"/>
                <a:chOff x="4428877" y="2035534"/>
                <a:chExt cx="246490" cy="1016992"/>
              </a:xfrm>
            </p:grpSpPr>
            <p:sp>
              <p:nvSpPr>
                <p:cNvPr id="70" name="Oval 69"/>
                <p:cNvSpPr/>
                <p:nvPr/>
              </p:nvSpPr>
              <p:spPr>
                <a:xfrm>
                  <a:off x="4428877" y="2035534"/>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Oval 70"/>
                <p:cNvSpPr/>
                <p:nvPr/>
              </p:nvSpPr>
              <p:spPr>
                <a:xfrm>
                  <a:off x="4428877" y="2790908"/>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Rounded Rectangle 71"/>
                <p:cNvSpPr/>
                <p:nvPr/>
              </p:nvSpPr>
              <p:spPr>
                <a:xfrm>
                  <a:off x="4503771" y="2149696"/>
                  <a:ext cx="96701" cy="807868"/>
                </a:xfrm>
                <a:prstGeom prst="roundRect">
                  <a:avLst>
                    <a:gd name="adj" fmla="val 48667"/>
                  </a:avLst>
                </a:prstGeom>
                <a:solidFill>
                  <a:schemeClr val="tx2">
                    <a:lumMod val="40000"/>
                    <a:lumOff val="60000"/>
                  </a:schemeClr>
                </a:solidFill>
                <a:ln>
                  <a:solidFill>
                    <a:schemeClr val="bg1"/>
                  </a:solidFill>
                </a:ln>
                <a:effectLst>
                  <a:outerShdw blurRad="12700" dist="38100" sx="73000" sy="73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grpSp>
      </p:grpSp>
      <p:grpSp>
        <p:nvGrpSpPr>
          <p:cNvPr id="79" name="Group 78"/>
          <p:cNvGrpSpPr/>
          <p:nvPr/>
        </p:nvGrpSpPr>
        <p:grpSpPr>
          <a:xfrm>
            <a:off x="8966585" y="1066800"/>
            <a:ext cx="2616200" cy="5270500"/>
            <a:chOff x="4282068" y="1066800"/>
            <a:chExt cx="1906859" cy="4620322"/>
          </a:xfrm>
        </p:grpSpPr>
        <p:sp>
          <p:nvSpPr>
            <p:cNvPr id="80" name="Rounded Rectangle 79"/>
            <p:cNvSpPr/>
            <p:nvPr/>
          </p:nvSpPr>
          <p:spPr>
            <a:xfrm>
              <a:off x="4282068" y="2553630"/>
              <a:ext cx="1906859" cy="3133492"/>
            </a:xfrm>
            <a:prstGeom prst="roundRect">
              <a:avLst>
                <a:gd name="adj" fmla="val 6725"/>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 </a:t>
              </a:r>
              <a:r>
                <a:rPr lang="en-US" sz="2800" dirty="0"/>
                <a:t>Agencies to use proper processes for retrospective payments of all other entitlements</a:t>
              </a:r>
            </a:p>
          </p:txBody>
        </p:sp>
        <p:sp>
          <p:nvSpPr>
            <p:cNvPr id="81" name="Rounded Rectangle 80"/>
            <p:cNvSpPr/>
            <p:nvPr/>
          </p:nvSpPr>
          <p:spPr>
            <a:xfrm>
              <a:off x="4282068" y="1066800"/>
              <a:ext cx="1906859" cy="1410630"/>
            </a:xfrm>
            <a:prstGeom prst="roundRect">
              <a:avLst>
                <a:gd name="adj" fmla="val 6725"/>
              </a:avLst>
            </a:prstGeom>
            <a:solidFill>
              <a:schemeClr val="accent3">
                <a:lumMod val="40000"/>
                <a:lumOff val="60000"/>
              </a:schemeClr>
            </a:solidFill>
            <a:ln>
              <a:solidFill>
                <a:schemeClr val="bg1"/>
              </a:solidFill>
            </a:ln>
            <a:effectLst>
              <a:outerShdw blurRad="50800" dist="38100" dir="45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r>
                <a:rPr lang="en-US" sz="2400" dirty="0">
                  <a:solidFill>
                    <a:schemeClr val="tx1"/>
                  </a:solidFill>
                </a:rPr>
                <a:t>RETROSPECTIVE PAYMENTS</a:t>
              </a:r>
            </a:p>
            <a:p>
              <a:pPr algn="ctr"/>
              <a:endParaRPr lang="en-US" dirty="0"/>
            </a:p>
          </p:txBody>
        </p:sp>
        <p:grpSp>
          <p:nvGrpSpPr>
            <p:cNvPr id="82" name="Group 81"/>
            <p:cNvGrpSpPr/>
            <p:nvPr/>
          </p:nvGrpSpPr>
          <p:grpSpPr>
            <a:xfrm>
              <a:off x="4428877" y="2035534"/>
              <a:ext cx="1574357" cy="1016992"/>
              <a:chOff x="4428877" y="2035534"/>
              <a:chExt cx="1574357" cy="1016992"/>
            </a:xfrm>
          </p:grpSpPr>
          <p:grpSp>
            <p:nvGrpSpPr>
              <p:cNvPr id="83" name="Group 82"/>
              <p:cNvGrpSpPr/>
              <p:nvPr/>
            </p:nvGrpSpPr>
            <p:grpSpPr>
              <a:xfrm>
                <a:off x="4428877" y="2035534"/>
                <a:ext cx="246490" cy="1016992"/>
                <a:chOff x="4428877" y="2035534"/>
                <a:chExt cx="246490" cy="1016992"/>
              </a:xfrm>
            </p:grpSpPr>
            <p:sp>
              <p:nvSpPr>
                <p:cNvPr id="92" name="Oval 91"/>
                <p:cNvSpPr/>
                <p:nvPr/>
              </p:nvSpPr>
              <p:spPr>
                <a:xfrm>
                  <a:off x="4428877" y="2035534"/>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Oval 92"/>
                <p:cNvSpPr/>
                <p:nvPr/>
              </p:nvSpPr>
              <p:spPr>
                <a:xfrm>
                  <a:off x="4428877" y="2790908"/>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Rounded Rectangle 93"/>
                <p:cNvSpPr/>
                <p:nvPr/>
              </p:nvSpPr>
              <p:spPr>
                <a:xfrm>
                  <a:off x="4503771" y="2149696"/>
                  <a:ext cx="96701" cy="807868"/>
                </a:xfrm>
                <a:prstGeom prst="roundRect">
                  <a:avLst>
                    <a:gd name="adj" fmla="val 48667"/>
                  </a:avLst>
                </a:prstGeom>
                <a:solidFill>
                  <a:schemeClr val="tx2">
                    <a:lumMod val="40000"/>
                    <a:lumOff val="60000"/>
                  </a:schemeClr>
                </a:solidFill>
                <a:ln>
                  <a:solidFill>
                    <a:schemeClr val="bg1"/>
                  </a:solidFill>
                </a:ln>
                <a:effectLst>
                  <a:outerShdw blurRad="12700" dist="38100" sx="73000" sy="73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grpSp>
            <p:nvGrpSpPr>
              <p:cNvPr id="84" name="Group 83"/>
              <p:cNvGrpSpPr/>
              <p:nvPr/>
            </p:nvGrpSpPr>
            <p:grpSpPr>
              <a:xfrm>
                <a:off x="5092810" y="2035534"/>
                <a:ext cx="246490" cy="1016992"/>
                <a:chOff x="4428877" y="2035534"/>
                <a:chExt cx="246490" cy="1016992"/>
              </a:xfrm>
            </p:grpSpPr>
            <p:sp>
              <p:nvSpPr>
                <p:cNvPr id="89" name="Oval 88"/>
                <p:cNvSpPr/>
                <p:nvPr/>
              </p:nvSpPr>
              <p:spPr>
                <a:xfrm>
                  <a:off x="4428877" y="2035534"/>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 name="Oval 89"/>
                <p:cNvSpPr/>
                <p:nvPr/>
              </p:nvSpPr>
              <p:spPr>
                <a:xfrm>
                  <a:off x="4428877" y="2790908"/>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ounded Rectangle 90"/>
                <p:cNvSpPr/>
                <p:nvPr/>
              </p:nvSpPr>
              <p:spPr>
                <a:xfrm>
                  <a:off x="4503771" y="2149696"/>
                  <a:ext cx="96701" cy="807868"/>
                </a:xfrm>
                <a:prstGeom prst="roundRect">
                  <a:avLst>
                    <a:gd name="adj" fmla="val 48667"/>
                  </a:avLst>
                </a:prstGeom>
                <a:solidFill>
                  <a:schemeClr val="tx2">
                    <a:lumMod val="40000"/>
                    <a:lumOff val="60000"/>
                  </a:schemeClr>
                </a:solidFill>
                <a:ln>
                  <a:solidFill>
                    <a:schemeClr val="bg1"/>
                  </a:solidFill>
                </a:ln>
                <a:effectLst>
                  <a:outerShdw blurRad="12700" dist="38100" sx="73000" sy="73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grpSp>
            <p:nvGrpSpPr>
              <p:cNvPr id="85" name="Group 84"/>
              <p:cNvGrpSpPr/>
              <p:nvPr/>
            </p:nvGrpSpPr>
            <p:grpSpPr>
              <a:xfrm>
                <a:off x="5756744" y="2035534"/>
                <a:ext cx="246490" cy="1016992"/>
                <a:chOff x="4428877" y="2035534"/>
                <a:chExt cx="246490" cy="1016992"/>
              </a:xfrm>
            </p:grpSpPr>
            <p:sp>
              <p:nvSpPr>
                <p:cNvPr id="86" name="Oval 85"/>
                <p:cNvSpPr/>
                <p:nvPr/>
              </p:nvSpPr>
              <p:spPr>
                <a:xfrm>
                  <a:off x="4428877" y="2035534"/>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 name="Oval 86"/>
                <p:cNvSpPr/>
                <p:nvPr/>
              </p:nvSpPr>
              <p:spPr>
                <a:xfrm>
                  <a:off x="4428877" y="2790908"/>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Rounded Rectangle 87"/>
                <p:cNvSpPr/>
                <p:nvPr/>
              </p:nvSpPr>
              <p:spPr>
                <a:xfrm>
                  <a:off x="4503771" y="2149696"/>
                  <a:ext cx="96701" cy="807868"/>
                </a:xfrm>
                <a:prstGeom prst="roundRect">
                  <a:avLst>
                    <a:gd name="adj" fmla="val 48667"/>
                  </a:avLst>
                </a:prstGeom>
                <a:solidFill>
                  <a:schemeClr val="tx2">
                    <a:lumMod val="40000"/>
                    <a:lumOff val="60000"/>
                  </a:schemeClr>
                </a:solidFill>
                <a:ln>
                  <a:solidFill>
                    <a:schemeClr val="bg1"/>
                  </a:solidFill>
                </a:ln>
                <a:effectLst>
                  <a:outerShdw blurRad="12700" dist="38100" sx="73000" sy="73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grpSp>
      </p:grpSp>
    </p:spTree>
    <p:extLst>
      <p:ext uri="{BB962C8B-B14F-4D97-AF65-F5344CB8AC3E}">
        <p14:creationId xmlns:p14="http://schemas.microsoft.com/office/powerpoint/2010/main" val="20535679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p:txBody>
          <a:bodyPr/>
          <a:lstStyle/>
          <a:p>
            <a:pPr marL="0" indent="0">
              <a:buNone/>
            </a:pPr>
            <a:r>
              <a:rPr lang="en-US" dirty="0"/>
              <a:t> </a:t>
            </a:r>
          </a:p>
        </p:txBody>
      </p:sp>
      <p:sp>
        <p:nvSpPr>
          <p:cNvPr id="3" name="Title 2"/>
          <p:cNvSpPr>
            <a:spLocks noGrp="1"/>
          </p:cNvSpPr>
          <p:nvPr>
            <p:ph type="title"/>
          </p:nvPr>
        </p:nvSpPr>
        <p:spPr>
          <a:xfrm>
            <a:off x="1219200" y="91338"/>
            <a:ext cx="10668000" cy="715962"/>
          </a:xfrm>
        </p:spPr>
        <p:txBody>
          <a:bodyPr/>
          <a:lstStyle/>
          <a:p>
            <a:r>
              <a:rPr lang="en-US" dirty="0">
                <a:latin typeface="Times New Roman" panose="02020603050405020304" pitchFamily="18" charset="0"/>
                <a:ea typeface="HP Simplified Jpan" panose="020B0500000000000000" pitchFamily="34" charset="-128"/>
                <a:cs typeface="Times New Roman" panose="02020603050405020304" pitchFamily="18" charset="0"/>
              </a:rPr>
              <a:t>Roles &amp; Responsibilities of Agencies</a:t>
            </a:r>
            <a:endParaRPr lang="en-US" dirty="0">
              <a:latin typeface="Times New Roman" panose="02020603050405020304" pitchFamily="18" charset="0"/>
              <a:cs typeface="Times New Roman" panose="02020603050405020304" pitchFamily="18" charset="0"/>
            </a:endParaRPr>
          </a:p>
        </p:txBody>
      </p:sp>
      <p:grpSp>
        <p:nvGrpSpPr>
          <p:cNvPr id="30" name="Group 29"/>
          <p:cNvGrpSpPr/>
          <p:nvPr/>
        </p:nvGrpSpPr>
        <p:grpSpPr>
          <a:xfrm>
            <a:off x="1794361" y="873090"/>
            <a:ext cx="3013431" cy="5791200"/>
            <a:chOff x="4282068" y="1066800"/>
            <a:chExt cx="1906859" cy="4620322"/>
          </a:xfrm>
        </p:grpSpPr>
        <p:sp>
          <p:nvSpPr>
            <p:cNvPr id="4" name="Rounded Rectangle 3"/>
            <p:cNvSpPr/>
            <p:nvPr/>
          </p:nvSpPr>
          <p:spPr>
            <a:xfrm>
              <a:off x="4282068" y="2553630"/>
              <a:ext cx="1906859" cy="3133492"/>
            </a:xfrm>
            <a:prstGeom prst="roundRect">
              <a:avLst>
                <a:gd name="adj" fmla="val 6725"/>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b="1" dirty="0"/>
            </a:p>
          </p:txBody>
        </p:sp>
        <p:sp>
          <p:nvSpPr>
            <p:cNvPr id="5" name="Rounded Rectangle 4"/>
            <p:cNvSpPr/>
            <p:nvPr/>
          </p:nvSpPr>
          <p:spPr>
            <a:xfrm>
              <a:off x="4282068" y="1066800"/>
              <a:ext cx="1906859" cy="1410630"/>
            </a:xfrm>
            <a:prstGeom prst="roundRect">
              <a:avLst>
                <a:gd name="adj" fmla="val 6725"/>
              </a:avLst>
            </a:prstGeom>
            <a:solidFill>
              <a:schemeClr val="accent3">
                <a:lumMod val="40000"/>
                <a:lumOff val="60000"/>
              </a:schemeClr>
            </a:solidFill>
            <a:ln>
              <a:solidFill>
                <a:schemeClr val="bg1"/>
              </a:solidFill>
            </a:ln>
            <a:effectLst>
              <a:outerShdw blurRad="50800" dist="38100" dir="45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nvGrpSpPr>
            <p:cNvPr id="28" name="Group 27"/>
            <p:cNvGrpSpPr/>
            <p:nvPr/>
          </p:nvGrpSpPr>
          <p:grpSpPr>
            <a:xfrm>
              <a:off x="4428877" y="2035534"/>
              <a:ext cx="1574357" cy="1016992"/>
              <a:chOff x="4428877" y="2035534"/>
              <a:chExt cx="1574357" cy="1016992"/>
            </a:xfrm>
          </p:grpSpPr>
          <p:grpSp>
            <p:nvGrpSpPr>
              <p:cNvPr id="19" name="Group 18"/>
              <p:cNvGrpSpPr/>
              <p:nvPr/>
            </p:nvGrpSpPr>
            <p:grpSpPr>
              <a:xfrm>
                <a:off x="4428877" y="2035534"/>
                <a:ext cx="246490" cy="1016992"/>
                <a:chOff x="4428877" y="2035534"/>
                <a:chExt cx="246490" cy="1016992"/>
              </a:xfrm>
            </p:grpSpPr>
            <p:sp>
              <p:nvSpPr>
                <p:cNvPr id="6" name="Oval 5"/>
                <p:cNvSpPr/>
                <p:nvPr/>
              </p:nvSpPr>
              <p:spPr>
                <a:xfrm>
                  <a:off x="4428877" y="2035534"/>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Oval 6"/>
                <p:cNvSpPr/>
                <p:nvPr/>
              </p:nvSpPr>
              <p:spPr>
                <a:xfrm>
                  <a:off x="4428877" y="2790908"/>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ounded Rectangle 7"/>
                <p:cNvSpPr/>
                <p:nvPr/>
              </p:nvSpPr>
              <p:spPr>
                <a:xfrm>
                  <a:off x="4503771" y="2149696"/>
                  <a:ext cx="96701" cy="807868"/>
                </a:xfrm>
                <a:prstGeom prst="roundRect">
                  <a:avLst>
                    <a:gd name="adj" fmla="val 48667"/>
                  </a:avLst>
                </a:prstGeom>
                <a:solidFill>
                  <a:schemeClr val="tx2">
                    <a:lumMod val="40000"/>
                    <a:lumOff val="60000"/>
                  </a:schemeClr>
                </a:solidFill>
                <a:ln>
                  <a:solidFill>
                    <a:schemeClr val="bg1"/>
                  </a:solidFill>
                </a:ln>
                <a:effectLst>
                  <a:outerShdw blurRad="12700" dist="38100" sx="73000" sy="73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grpSp>
            <p:nvGrpSpPr>
              <p:cNvPr id="20" name="Group 19"/>
              <p:cNvGrpSpPr/>
              <p:nvPr/>
            </p:nvGrpSpPr>
            <p:grpSpPr>
              <a:xfrm>
                <a:off x="5092810" y="2035534"/>
                <a:ext cx="246490" cy="1016992"/>
                <a:chOff x="4428877" y="2035534"/>
                <a:chExt cx="246490" cy="1016992"/>
              </a:xfrm>
            </p:grpSpPr>
            <p:sp>
              <p:nvSpPr>
                <p:cNvPr id="21" name="Oval 20"/>
                <p:cNvSpPr/>
                <p:nvPr/>
              </p:nvSpPr>
              <p:spPr>
                <a:xfrm>
                  <a:off x="4428877" y="2035534"/>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Oval 21"/>
                <p:cNvSpPr/>
                <p:nvPr/>
              </p:nvSpPr>
              <p:spPr>
                <a:xfrm>
                  <a:off x="4428877" y="2790908"/>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ounded Rectangle 22"/>
                <p:cNvSpPr/>
                <p:nvPr/>
              </p:nvSpPr>
              <p:spPr>
                <a:xfrm>
                  <a:off x="4503771" y="2149696"/>
                  <a:ext cx="96701" cy="807868"/>
                </a:xfrm>
                <a:prstGeom prst="roundRect">
                  <a:avLst>
                    <a:gd name="adj" fmla="val 48667"/>
                  </a:avLst>
                </a:prstGeom>
                <a:solidFill>
                  <a:schemeClr val="tx2">
                    <a:lumMod val="40000"/>
                    <a:lumOff val="60000"/>
                  </a:schemeClr>
                </a:solidFill>
                <a:ln>
                  <a:solidFill>
                    <a:schemeClr val="bg1"/>
                  </a:solidFill>
                </a:ln>
                <a:effectLst>
                  <a:outerShdw blurRad="12700" dist="38100" sx="73000" sy="73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grpSp>
            <p:nvGrpSpPr>
              <p:cNvPr id="24" name="Group 23"/>
              <p:cNvGrpSpPr/>
              <p:nvPr/>
            </p:nvGrpSpPr>
            <p:grpSpPr>
              <a:xfrm>
                <a:off x="5756744" y="2035534"/>
                <a:ext cx="246490" cy="1016992"/>
                <a:chOff x="4428877" y="2035534"/>
                <a:chExt cx="246490" cy="1016992"/>
              </a:xfrm>
            </p:grpSpPr>
            <p:sp>
              <p:nvSpPr>
                <p:cNvPr id="25" name="Oval 24"/>
                <p:cNvSpPr/>
                <p:nvPr/>
              </p:nvSpPr>
              <p:spPr>
                <a:xfrm>
                  <a:off x="4428877" y="2035534"/>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Oval 25"/>
                <p:cNvSpPr/>
                <p:nvPr/>
              </p:nvSpPr>
              <p:spPr>
                <a:xfrm>
                  <a:off x="4428877" y="2790908"/>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ounded Rectangle 26"/>
                <p:cNvSpPr/>
                <p:nvPr/>
              </p:nvSpPr>
              <p:spPr>
                <a:xfrm>
                  <a:off x="4503771" y="2149696"/>
                  <a:ext cx="96701" cy="807868"/>
                </a:xfrm>
                <a:prstGeom prst="roundRect">
                  <a:avLst>
                    <a:gd name="adj" fmla="val 48667"/>
                  </a:avLst>
                </a:prstGeom>
                <a:solidFill>
                  <a:schemeClr val="tx2">
                    <a:lumMod val="40000"/>
                    <a:lumOff val="60000"/>
                  </a:schemeClr>
                </a:solidFill>
                <a:ln>
                  <a:solidFill>
                    <a:schemeClr val="bg1"/>
                  </a:solidFill>
                </a:ln>
                <a:effectLst>
                  <a:outerShdw blurRad="12700" dist="38100" sx="73000" sy="73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grpSp>
      </p:grpSp>
      <p:grpSp>
        <p:nvGrpSpPr>
          <p:cNvPr id="63" name="Group 62"/>
          <p:cNvGrpSpPr/>
          <p:nvPr/>
        </p:nvGrpSpPr>
        <p:grpSpPr>
          <a:xfrm>
            <a:off x="5343890" y="873090"/>
            <a:ext cx="2972932" cy="5952564"/>
            <a:chOff x="4282068" y="938064"/>
            <a:chExt cx="1906859" cy="4749058"/>
          </a:xfrm>
        </p:grpSpPr>
        <p:sp>
          <p:nvSpPr>
            <p:cNvPr id="64" name="Rounded Rectangle 63"/>
            <p:cNvSpPr/>
            <p:nvPr/>
          </p:nvSpPr>
          <p:spPr>
            <a:xfrm>
              <a:off x="4282068" y="2553630"/>
              <a:ext cx="1906859" cy="3133492"/>
            </a:xfrm>
            <a:prstGeom prst="roundRect">
              <a:avLst>
                <a:gd name="adj" fmla="val 6725"/>
              </a:avLst>
            </a:prstGeom>
            <a:solidFill>
              <a:srgbClr val="FFC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00" dirty="0"/>
            </a:p>
          </p:txBody>
        </p:sp>
        <p:sp>
          <p:nvSpPr>
            <p:cNvPr id="65" name="Rounded Rectangle 64"/>
            <p:cNvSpPr/>
            <p:nvPr/>
          </p:nvSpPr>
          <p:spPr>
            <a:xfrm>
              <a:off x="4282068" y="938064"/>
              <a:ext cx="1906859" cy="1410630"/>
            </a:xfrm>
            <a:prstGeom prst="roundRect">
              <a:avLst>
                <a:gd name="adj" fmla="val 6725"/>
              </a:avLst>
            </a:prstGeom>
            <a:solidFill>
              <a:schemeClr val="accent3">
                <a:lumMod val="40000"/>
                <a:lumOff val="60000"/>
              </a:schemeClr>
            </a:solidFill>
            <a:ln>
              <a:solidFill>
                <a:schemeClr val="bg1"/>
              </a:solidFill>
            </a:ln>
            <a:effectLst>
              <a:outerShdw blurRad="50800" dist="38100" dir="45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nvGrpSpPr>
            <p:cNvPr id="66" name="Group 65"/>
            <p:cNvGrpSpPr/>
            <p:nvPr/>
          </p:nvGrpSpPr>
          <p:grpSpPr>
            <a:xfrm>
              <a:off x="4428877" y="2035534"/>
              <a:ext cx="1574357" cy="1016992"/>
              <a:chOff x="4428877" y="2035534"/>
              <a:chExt cx="1574357" cy="1016992"/>
            </a:xfrm>
          </p:grpSpPr>
          <p:grpSp>
            <p:nvGrpSpPr>
              <p:cNvPr id="67" name="Group 66"/>
              <p:cNvGrpSpPr/>
              <p:nvPr/>
            </p:nvGrpSpPr>
            <p:grpSpPr>
              <a:xfrm>
                <a:off x="4428877" y="2035534"/>
                <a:ext cx="246490" cy="1016992"/>
                <a:chOff x="4428877" y="2035534"/>
                <a:chExt cx="246490" cy="1016992"/>
              </a:xfrm>
            </p:grpSpPr>
            <p:sp>
              <p:nvSpPr>
                <p:cNvPr id="76" name="Oval 75"/>
                <p:cNvSpPr/>
                <p:nvPr/>
              </p:nvSpPr>
              <p:spPr>
                <a:xfrm>
                  <a:off x="4428877" y="2035534"/>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Oval 76"/>
                <p:cNvSpPr/>
                <p:nvPr/>
              </p:nvSpPr>
              <p:spPr>
                <a:xfrm>
                  <a:off x="4428877" y="2790908"/>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ounded Rectangle 77"/>
                <p:cNvSpPr/>
                <p:nvPr/>
              </p:nvSpPr>
              <p:spPr>
                <a:xfrm>
                  <a:off x="4503771" y="2149696"/>
                  <a:ext cx="96701" cy="807868"/>
                </a:xfrm>
                <a:prstGeom prst="roundRect">
                  <a:avLst>
                    <a:gd name="adj" fmla="val 48667"/>
                  </a:avLst>
                </a:prstGeom>
                <a:solidFill>
                  <a:schemeClr val="tx2">
                    <a:lumMod val="40000"/>
                    <a:lumOff val="60000"/>
                  </a:schemeClr>
                </a:solidFill>
                <a:ln>
                  <a:solidFill>
                    <a:schemeClr val="bg1"/>
                  </a:solidFill>
                </a:ln>
                <a:effectLst>
                  <a:outerShdw blurRad="12700" dist="38100" sx="73000" sy="73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grpSp>
            <p:nvGrpSpPr>
              <p:cNvPr id="68" name="Group 67"/>
              <p:cNvGrpSpPr/>
              <p:nvPr/>
            </p:nvGrpSpPr>
            <p:grpSpPr>
              <a:xfrm>
                <a:off x="5092810" y="2035534"/>
                <a:ext cx="246490" cy="1016992"/>
                <a:chOff x="4428877" y="2035534"/>
                <a:chExt cx="246490" cy="1016992"/>
              </a:xfrm>
            </p:grpSpPr>
            <p:sp>
              <p:nvSpPr>
                <p:cNvPr id="73" name="Oval 72"/>
                <p:cNvSpPr/>
                <p:nvPr/>
              </p:nvSpPr>
              <p:spPr>
                <a:xfrm>
                  <a:off x="4428877" y="2035534"/>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Oval 73"/>
                <p:cNvSpPr/>
                <p:nvPr/>
              </p:nvSpPr>
              <p:spPr>
                <a:xfrm>
                  <a:off x="4428877" y="2790908"/>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Rounded Rectangle 74"/>
                <p:cNvSpPr/>
                <p:nvPr/>
              </p:nvSpPr>
              <p:spPr>
                <a:xfrm>
                  <a:off x="4503771" y="2149696"/>
                  <a:ext cx="96701" cy="807868"/>
                </a:xfrm>
                <a:prstGeom prst="roundRect">
                  <a:avLst>
                    <a:gd name="adj" fmla="val 48667"/>
                  </a:avLst>
                </a:prstGeom>
                <a:solidFill>
                  <a:schemeClr val="tx2">
                    <a:lumMod val="40000"/>
                    <a:lumOff val="60000"/>
                  </a:schemeClr>
                </a:solidFill>
                <a:ln>
                  <a:solidFill>
                    <a:schemeClr val="bg1"/>
                  </a:solidFill>
                </a:ln>
                <a:effectLst>
                  <a:outerShdw blurRad="12700" dist="38100" sx="73000" sy="73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grpSp>
            <p:nvGrpSpPr>
              <p:cNvPr id="69" name="Group 68"/>
              <p:cNvGrpSpPr/>
              <p:nvPr/>
            </p:nvGrpSpPr>
            <p:grpSpPr>
              <a:xfrm>
                <a:off x="5756744" y="2035534"/>
                <a:ext cx="246490" cy="1016992"/>
                <a:chOff x="4428877" y="2035534"/>
                <a:chExt cx="246490" cy="1016992"/>
              </a:xfrm>
            </p:grpSpPr>
            <p:sp>
              <p:nvSpPr>
                <p:cNvPr id="70" name="Oval 69"/>
                <p:cNvSpPr/>
                <p:nvPr/>
              </p:nvSpPr>
              <p:spPr>
                <a:xfrm>
                  <a:off x="4428877" y="2035534"/>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Oval 70"/>
                <p:cNvSpPr/>
                <p:nvPr/>
              </p:nvSpPr>
              <p:spPr>
                <a:xfrm>
                  <a:off x="4428877" y="2790908"/>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Rounded Rectangle 71"/>
                <p:cNvSpPr/>
                <p:nvPr/>
              </p:nvSpPr>
              <p:spPr>
                <a:xfrm>
                  <a:off x="4503771" y="2149696"/>
                  <a:ext cx="96701" cy="807868"/>
                </a:xfrm>
                <a:prstGeom prst="roundRect">
                  <a:avLst>
                    <a:gd name="adj" fmla="val 48667"/>
                  </a:avLst>
                </a:prstGeom>
                <a:solidFill>
                  <a:schemeClr val="tx2">
                    <a:lumMod val="40000"/>
                    <a:lumOff val="60000"/>
                  </a:schemeClr>
                </a:solidFill>
                <a:ln>
                  <a:solidFill>
                    <a:schemeClr val="bg1"/>
                  </a:solidFill>
                </a:ln>
                <a:effectLst>
                  <a:outerShdw blurRad="12700" dist="38100" sx="73000" sy="73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grpSp>
      </p:grpSp>
      <p:grpSp>
        <p:nvGrpSpPr>
          <p:cNvPr id="79" name="Group 78"/>
          <p:cNvGrpSpPr/>
          <p:nvPr/>
        </p:nvGrpSpPr>
        <p:grpSpPr>
          <a:xfrm>
            <a:off x="8870167" y="873090"/>
            <a:ext cx="2920615" cy="5791200"/>
            <a:chOff x="4282068" y="1066800"/>
            <a:chExt cx="1906859" cy="4620322"/>
          </a:xfrm>
        </p:grpSpPr>
        <p:sp>
          <p:nvSpPr>
            <p:cNvPr id="80" name="Rounded Rectangle 79"/>
            <p:cNvSpPr/>
            <p:nvPr/>
          </p:nvSpPr>
          <p:spPr>
            <a:xfrm>
              <a:off x="4282068" y="2553630"/>
              <a:ext cx="1906859" cy="3133492"/>
            </a:xfrm>
            <a:prstGeom prst="roundRect">
              <a:avLst>
                <a:gd name="adj" fmla="val 6725"/>
              </a:avLst>
            </a:prstGeom>
            <a:solidFill>
              <a:srgbClr val="FF99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p>
          </p:txBody>
        </p:sp>
        <p:sp>
          <p:nvSpPr>
            <p:cNvPr id="81" name="Rounded Rectangle 80"/>
            <p:cNvSpPr/>
            <p:nvPr/>
          </p:nvSpPr>
          <p:spPr>
            <a:xfrm>
              <a:off x="4282068" y="1066800"/>
              <a:ext cx="1906859" cy="1410630"/>
            </a:xfrm>
            <a:prstGeom prst="roundRect">
              <a:avLst>
                <a:gd name="adj" fmla="val 6725"/>
              </a:avLst>
            </a:prstGeom>
            <a:solidFill>
              <a:schemeClr val="accent3">
                <a:lumMod val="40000"/>
                <a:lumOff val="60000"/>
              </a:schemeClr>
            </a:solidFill>
            <a:ln>
              <a:solidFill>
                <a:schemeClr val="bg1"/>
              </a:solidFill>
            </a:ln>
            <a:effectLst>
              <a:outerShdw blurRad="50800" dist="38100" dir="45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nvGrpSpPr>
            <p:cNvPr id="82" name="Group 81"/>
            <p:cNvGrpSpPr/>
            <p:nvPr/>
          </p:nvGrpSpPr>
          <p:grpSpPr>
            <a:xfrm>
              <a:off x="4428877" y="2035534"/>
              <a:ext cx="1574357" cy="1016992"/>
              <a:chOff x="4428877" y="2035534"/>
              <a:chExt cx="1574357" cy="1016992"/>
            </a:xfrm>
          </p:grpSpPr>
          <p:grpSp>
            <p:nvGrpSpPr>
              <p:cNvPr id="83" name="Group 82"/>
              <p:cNvGrpSpPr/>
              <p:nvPr/>
            </p:nvGrpSpPr>
            <p:grpSpPr>
              <a:xfrm>
                <a:off x="4428877" y="2035534"/>
                <a:ext cx="246490" cy="1016992"/>
                <a:chOff x="4428877" y="2035534"/>
                <a:chExt cx="246490" cy="1016992"/>
              </a:xfrm>
            </p:grpSpPr>
            <p:sp>
              <p:nvSpPr>
                <p:cNvPr id="92" name="Oval 91"/>
                <p:cNvSpPr/>
                <p:nvPr/>
              </p:nvSpPr>
              <p:spPr>
                <a:xfrm>
                  <a:off x="4428877" y="2035534"/>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Oval 92"/>
                <p:cNvSpPr/>
                <p:nvPr/>
              </p:nvSpPr>
              <p:spPr>
                <a:xfrm>
                  <a:off x="4428877" y="2790908"/>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Rounded Rectangle 93"/>
                <p:cNvSpPr/>
                <p:nvPr/>
              </p:nvSpPr>
              <p:spPr>
                <a:xfrm>
                  <a:off x="4503771" y="2149696"/>
                  <a:ext cx="96701" cy="807868"/>
                </a:xfrm>
                <a:prstGeom prst="roundRect">
                  <a:avLst>
                    <a:gd name="adj" fmla="val 48667"/>
                  </a:avLst>
                </a:prstGeom>
                <a:solidFill>
                  <a:schemeClr val="tx2">
                    <a:lumMod val="40000"/>
                    <a:lumOff val="60000"/>
                  </a:schemeClr>
                </a:solidFill>
                <a:ln>
                  <a:solidFill>
                    <a:schemeClr val="bg1"/>
                  </a:solidFill>
                </a:ln>
                <a:effectLst>
                  <a:outerShdw blurRad="12700" dist="38100" sx="73000" sy="73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grpSp>
            <p:nvGrpSpPr>
              <p:cNvPr id="84" name="Group 83"/>
              <p:cNvGrpSpPr/>
              <p:nvPr/>
            </p:nvGrpSpPr>
            <p:grpSpPr>
              <a:xfrm>
                <a:off x="5092810" y="2035534"/>
                <a:ext cx="246490" cy="1016992"/>
                <a:chOff x="4428877" y="2035534"/>
                <a:chExt cx="246490" cy="1016992"/>
              </a:xfrm>
            </p:grpSpPr>
            <p:sp>
              <p:nvSpPr>
                <p:cNvPr id="89" name="Oval 88"/>
                <p:cNvSpPr/>
                <p:nvPr/>
              </p:nvSpPr>
              <p:spPr>
                <a:xfrm>
                  <a:off x="4428877" y="2035534"/>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 name="Oval 89"/>
                <p:cNvSpPr/>
                <p:nvPr/>
              </p:nvSpPr>
              <p:spPr>
                <a:xfrm>
                  <a:off x="4428877" y="2790908"/>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ounded Rectangle 90"/>
                <p:cNvSpPr/>
                <p:nvPr/>
              </p:nvSpPr>
              <p:spPr>
                <a:xfrm>
                  <a:off x="4503771" y="2149696"/>
                  <a:ext cx="96701" cy="807868"/>
                </a:xfrm>
                <a:prstGeom prst="roundRect">
                  <a:avLst>
                    <a:gd name="adj" fmla="val 48667"/>
                  </a:avLst>
                </a:prstGeom>
                <a:solidFill>
                  <a:schemeClr val="tx2">
                    <a:lumMod val="40000"/>
                    <a:lumOff val="60000"/>
                  </a:schemeClr>
                </a:solidFill>
                <a:ln>
                  <a:solidFill>
                    <a:schemeClr val="bg1"/>
                  </a:solidFill>
                </a:ln>
                <a:effectLst>
                  <a:outerShdw blurRad="12700" dist="38100" sx="73000" sy="73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grpSp>
            <p:nvGrpSpPr>
              <p:cNvPr id="85" name="Group 84"/>
              <p:cNvGrpSpPr/>
              <p:nvPr/>
            </p:nvGrpSpPr>
            <p:grpSpPr>
              <a:xfrm>
                <a:off x="5756744" y="2035534"/>
                <a:ext cx="246490" cy="1016992"/>
                <a:chOff x="4428877" y="2035534"/>
                <a:chExt cx="246490" cy="1016992"/>
              </a:xfrm>
            </p:grpSpPr>
            <p:sp>
              <p:nvSpPr>
                <p:cNvPr id="86" name="Oval 85"/>
                <p:cNvSpPr/>
                <p:nvPr/>
              </p:nvSpPr>
              <p:spPr>
                <a:xfrm>
                  <a:off x="4428877" y="2035534"/>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 name="Oval 86"/>
                <p:cNvSpPr/>
                <p:nvPr/>
              </p:nvSpPr>
              <p:spPr>
                <a:xfrm>
                  <a:off x="4428877" y="2790908"/>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Rounded Rectangle 87"/>
                <p:cNvSpPr/>
                <p:nvPr/>
              </p:nvSpPr>
              <p:spPr>
                <a:xfrm>
                  <a:off x="4503771" y="2149696"/>
                  <a:ext cx="96701" cy="807868"/>
                </a:xfrm>
                <a:prstGeom prst="roundRect">
                  <a:avLst>
                    <a:gd name="adj" fmla="val 48667"/>
                  </a:avLst>
                </a:prstGeom>
                <a:solidFill>
                  <a:schemeClr val="tx2">
                    <a:lumMod val="40000"/>
                    <a:lumOff val="60000"/>
                  </a:schemeClr>
                </a:solidFill>
                <a:ln>
                  <a:solidFill>
                    <a:schemeClr val="bg1"/>
                  </a:solidFill>
                </a:ln>
                <a:effectLst>
                  <a:outerShdw blurRad="12700" dist="38100" sx="73000" sy="73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grpSp>
      </p:grpSp>
      <p:sp>
        <p:nvSpPr>
          <p:cNvPr id="12" name="TextBox 11"/>
          <p:cNvSpPr txBox="1"/>
          <p:nvPr/>
        </p:nvSpPr>
        <p:spPr>
          <a:xfrm>
            <a:off x="5465087" y="3453872"/>
            <a:ext cx="2899944" cy="3416320"/>
          </a:xfrm>
          <a:prstGeom prst="rect">
            <a:avLst/>
          </a:prstGeom>
          <a:noFill/>
        </p:spPr>
        <p:txBody>
          <a:bodyPr wrap="square" rtlCol="0">
            <a:spAutoFit/>
          </a:bodyPr>
          <a:lstStyle/>
          <a:p>
            <a:pPr algn="just"/>
            <a:r>
              <a:rPr lang="en-US" sz="2400" b="1" dirty="0"/>
              <a:t>Agencies to liaise with PS NID Team to complete registration for their employees and provide report on employees NID numbers to DPM helpdesk.</a:t>
            </a:r>
          </a:p>
        </p:txBody>
      </p:sp>
      <p:grpSp>
        <p:nvGrpSpPr>
          <p:cNvPr id="15" name="Group 14"/>
          <p:cNvGrpSpPr/>
          <p:nvPr/>
        </p:nvGrpSpPr>
        <p:grpSpPr>
          <a:xfrm>
            <a:off x="1933839" y="1131050"/>
            <a:ext cx="9953361" cy="5514501"/>
            <a:chOff x="1933839" y="1131050"/>
            <a:chExt cx="9953361" cy="5514501"/>
          </a:xfrm>
        </p:grpSpPr>
        <p:sp>
          <p:nvSpPr>
            <p:cNvPr id="9" name="TextBox 8"/>
            <p:cNvSpPr txBox="1"/>
            <p:nvPr/>
          </p:nvSpPr>
          <p:spPr>
            <a:xfrm>
              <a:off x="1962927" y="1131050"/>
              <a:ext cx="2676297" cy="1200329"/>
            </a:xfrm>
            <a:prstGeom prst="rect">
              <a:avLst/>
            </a:prstGeom>
            <a:noFill/>
          </p:spPr>
          <p:txBody>
            <a:bodyPr wrap="square" rtlCol="0">
              <a:spAutoFit/>
            </a:bodyPr>
            <a:lstStyle/>
            <a:p>
              <a:pPr algn="ctr"/>
              <a:r>
                <a:rPr lang="en-US" sz="3600" dirty="0"/>
                <a:t>DATA CLEANSING</a:t>
              </a:r>
            </a:p>
          </p:txBody>
        </p:sp>
        <p:sp>
          <p:nvSpPr>
            <p:cNvPr id="10" name="TextBox 9"/>
            <p:cNvSpPr txBox="1"/>
            <p:nvPr/>
          </p:nvSpPr>
          <p:spPr>
            <a:xfrm>
              <a:off x="1933839" y="3504749"/>
              <a:ext cx="2794000" cy="3139321"/>
            </a:xfrm>
            <a:prstGeom prst="rect">
              <a:avLst/>
            </a:prstGeom>
            <a:noFill/>
          </p:spPr>
          <p:txBody>
            <a:bodyPr wrap="square" rtlCol="0">
              <a:spAutoFit/>
            </a:bodyPr>
            <a:lstStyle/>
            <a:p>
              <a:pPr algn="just"/>
              <a:r>
                <a:rPr lang="en-US" sz="2200" b="1" dirty="0"/>
                <a:t>Agencies to obtain existing data in the system on Employees, Leave, Positions, Occupancies, JDs, Codes, Pay Points etc.... And where required make appropriate changes</a:t>
              </a:r>
            </a:p>
          </p:txBody>
        </p:sp>
        <p:sp>
          <p:nvSpPr>
            <p:cNvPr id="11" name="TextBox 10"/>
            <p:cNvSpPr txBox="1"/>
            <p:nvPr/>
          </p:nvSpPr>
          <p:spPr>
            <a:xfrm>
              <a:off x="5343890" y="1143270"/>
              <a:ext cx="2856943" cy="769441"/>
            </a:xfrm>
            <a:prstGeom prst="rect">
              <a:avLst/>
            </a:prstGeom>
            <a:noFill/>
          </p:spPr>
          <p:txBody>
            <a:bodyPr wrap="square" rtlCol="0">
              <a:spAutoFit/>
            </a:bodyPr>
            <a:lstStyle/>
            <a:p>
              <a:pPr algn="ctr"/>
              <a:r>
                <a:rPr lang="en-US" sz="4400" dirty="0"/>
                <a:t>NID</a:t>
              </a:r>
            </a:p>
          </p:txBody>
        </p:sp>
        <p:sp>
          <p:nvSpPr>
            <p:cNvPr id="13" name="TextBox 12"/>
            <p:cNvSpPr txBox="1"/>
            <p:nvPr/>
          </p:nvSpPr>
          <p:spPr>
            <a:xfrm>
              <a:off x="9032856" y="1181100"/>
              <a:ext cx="2854344" cy="954107"/>
            </a:xfrm>
            <a:prstGeom prst="rect">
              <a:avLst/>
            </a:prstGeom>
            <a:noFill/>
          </p:spPr>
          <p:txBody>
            <a:bodyPr wrap="square" rtlCol="0">
              <a:spAutoFit/>
            </a:bodyPr>
            <a:lstStyle/>
            <a:p>
              <a:pPr algn="ctr"/>
              <a:r>
                <a:rPr lang="en-US" sz="2800" b="1" dirty="0"/>
                <a:t>Mandatory Fields in Ascender Pay</a:t>
              </a:r>
            </a:p>
          </p:txBody>
        </p:sp>
        <p:sp>
          <p:nvSpPr>
            <p:cNvPr id="14" name="TextBox 13"/>
            <p:cNvSpPr txBox="1"/>
            <p:nvPr/>
          </p:nvSpPr>
          <p:spPr>
            <a:xfrm>
              <a:off x="8953919" y="3537008"/>
              <a:ext cx="2841662" cy="3108543"/>
            </a:xfrm>
            <a:prstGeom prst="rect">
              <a:avLst/>
            </a:prstGeom>
            <a:noFill/>
          </p:spPr>
          <p:txBody>
            <a:bodyPr wrap="square" rtlCol="0">
              <a:spAutoFit/>
            </a:bodyPr>
            <a:lstStyle/>
            <a:p>
              <a:pPr algn="just"/>
              <a:r>
                <a:rPr lang="en-US" sz="2800" b="1" dirty="0"/>
                <a:t>Agencies to be aware of all the Mandatory Fields in the Ascender Pay Integrated HR Payroll System.</a:t>
              </a:r>
            </a:p>
          </p:txBody>
        </p:sp>
      </p:grpSp>
    </p:spTree>
    <p:extLst>
      <p:ext uri="{BB962C8B-B14F-4D97-AF65-F5344CB8AC3E}">
        <p14:creationId xmlns:p14="http://schemas.microsoft.com/office/powerpoint/2010/main" val="41957341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248547" y="145191"/>
            <a:ext cx="10668000" cy="715962"/>
          </a:xfrm>
        </p:spPr>
        <p:txBody>
          <a:bodyPr/>
          <a:lstStyle/>
          <a:p>
            <a:r>
              <a:rPr lang="en-US" dirty="0">
                <a:latin typeface="Times New Roman" panose="02020603050405020304" pitchFamily="18" charset="0"/>
                <a:ea typeface="HP Simplified Jpan" panose="020B0500000000000000" pitchFamily="34" charset="-128"/>
                <a:cs typeface="Times New Roman" panose="02020603050405020304" pitchFamily="18" charset="0"/>
              </a:rPr>
              <a:t>Roles &amp; Responsibilities of Agencies</a:t>
            </a:r>
            <a:endParaRPr lang="en-US" dirty="0">
              <a:latin typeface="Times New Roman" panose="02020603050405020304" pitchFamily="18" charset="0"/>
              <a:cs typeface="Times New Roman" panose="02020603050405020304" pitchFamily="18" charset="0"/>
            </a:endParaRPr>
          </a:p>
        </p:txBody>
      </p:sp>
      <p:grpSp>
        <p:nvGrpSpPr>
          <p:cNvPr id="9" name="Group 8"/>
          <p:cNvGrpSpPr/>
          <p:nvPr/>
        </p:nvGrpSpPr>
        <p:grpSpPr>
          <a:xfrm>
            <a:off x="1439047" y="1104900"/>
            <a:ext cx="10554281" cy="5435600"/>
            <a:chOff x="2197100" y="1066800"/>
            <a:chExt cx="9385685" cy="5270500"/>
          </a:xfrm>
        </p:grpSpPr>
        <p:grpSp>
          <p:nvGrpSpPr>
            <p:cNvPr id="30" name="Group 29"/>
            <p:cNvGrpSpPr/>
            <p:nvPr/>
          </p:nvGrpSpPr>
          <p:grpSpPr>
            <a:xfrm>
              <a:off x="2197100" y="1066800"/>
              <a:ext cx="2616200" cy="5270500"/>
              <a:chOff x="4282068" y="1066800"/>
              <a:chExt cx="1906859" cy="4620322"/>
            </a:xfrm>
          </p:grpSpPr>
          <p:sp>
            <p:nvSpPr>
              <p:cNvPr id="4" name="Rounded Rectangle 3"/>
              <p:cNvSpPr/>
              <p:nvPr/>
            </p:nvSpPr>
            <p:spPr>
              <a:xfrm>
                <a:off x="4282068" y="2553630"/>
                <a:ext cx="1906859" cy="3133492"/>
              </a:xfrm>
              <a:prstGeom prst="roundRect">
                <a:avLst>
                  <a:gd name="adj" fmla="val 6725"/>
                </a:avLst>
              </a:prstGeom>
              <a:solidFill>
                <a:srgbClr val="9999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 name="Rounded Rectangle 4"/>
              <p:cNvSpPr/>
              <p:nvPr/>
            </p:nvSpPr>
            <p:spPr>
              <a:xfrm>
                <a:off x="4282068" y="1066800"/>
                <a:ext cx="1906859" cy="1410630"/>
              </a:xfrm>
              <a:prstGeom prst="roundRect">
                <a:avLst>
                  <a:gd name="adj" fmla="val 6725"/>
                </a:avLst>
              </a:prstGeom>
              <a:solidFill>
                <a:schemeClr val="accent3">
                  <a:lumMod val="40000"/>
                  <a:lumOff val="60000"/>
                </a:schemeClr>
              </a:solidFill>
              <a:ln>
                <a:solidFill>
                  <a:schemeClr val="bg1"/>
                </a:solidFill>
              </a:ln>
              <a:effectLst>
                <a:outerShdw blurRad="50800" dist="38100" dir="45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nvGrpSpPr>
              <p:cNvPr id="28" name="Group 27"/>
              <p:cNvGrpSpPr/>
              <p:nvPr/>
            </p:nvGrpSpPr>
            <p:grpSpPr>
              <a:xfrm>
                <a:off x="4428877" y="2035534"/>
                <a:ext cx="1574357" cy="1016992"/>
                <a:chOff x="4428877" y="2035534"/>
                <a:chExt cx="1574357" cy="1016992"/>
              </a:xfrm>
            </p:grpSpPr>
            <p:grpSp>
              <p:nvGrpSpPr>
                <p:cNvPr id="19" name="Group 18"/>
                <p:cNvGrpSpPr/>
                <p:nvPr/>
              </p:nvGrpSpPr>
              <p:grpSpPr>
                <a:xfrm>
                  <a:off x="4428877" y="2035534"/>
                  <a:ext cx="246490" cy="1016992"/>
                  <a:chOff x="4428877" y="2035534"/>
                  <a:chExt cx="246490" cy="1016992"/>
                </a:xfrm>
              </p:grpSpPr>
              <p:sp>
                <p:nvSpPr>
                  <p:cNvPr id="6" name="Oval 5"/>
                  <p:cNvSpPr/>
                  <p:nvPr/>
                </p:nvSpPr>
                <p:spPr>
                  <a:xfrm>
                    <a:off x="4428877" y="2035534"/>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Oval 6"/>
                  <p:cNvSpPr/>
                  <p:nvPr/>
                </p:nvSpPr>
                <p:spPr>
                  <a:xfrm>
                    <a:off x="4428877" y="2790908"/>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ounded Rectangle 7"/>
                  <p:cNvSpPr/>
                  <p:nvPr/>
                </p:nvSpPr>
                <p:spPr>
                  <a:xfrm>
                    <a:off x="4503771" y="2149696"/>
                    <a:ext cx="96701" cy="807868"/>
                  </a:xfrm>
                  <a:prstGeom prst="roundRect">
                    <a:avLst>
                      <a:gd name="adj" fmla="val 48667"/>
                    </a:avLst>
                  </a:prstGeom>
                  <a:solidFill>
                    <a:schemeClr val="tx2">
                      <a:lumMod val="40000"/>
                      <a:lumOff val="60000"/>
                    </a:schemeClr>
                  </a:solidFill>
                  <a:ln>
                    <a:solidFill>
                      <a:schemeClr val="bg1"/>
                    </a:solidFill>
                  </a:ln>
                  <a:effectLst>
                    <a:outerShdw blurRad="12700" dist="38100" sx="73000" sy="73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grpSp>
              <p:nvGrpSpPr>
                <p:cNvPr id="20" name="Group 19"/>
                <p:cNvGrpSpPr/>
                <p:nvPr/>
              </p:nvGrpSpPr>
              <p:grpSpPr>
                <a:xfrm>
                  <a:off x="5092810" y="2035534"/>
                  <a:ext cx="246490" cy="1016992"/>
                  <a:chOff x="4428877" y="2035534"/>
                  <a:chExt cx="246490" cy="1016992"/>
                </a:xfrm>
              </p:grpSpPr>
              <p:sp>
                <p:nvSpPr>
                  <p:cNvPr id="21" name="Oval 20"/>
                  <p:cNvSpPr/>
                  <p:nvPr/>
                </p:nvSpPr>
                <p:spPr>
                  <a:xfrm>
                    <a:off x="4428877" y="2035534"/>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Oval 21"/>
                  <p:cNvSpPr/>
                  <p:nvPr/>
                </p:nvSpPr>
                <p:spPr>
                  <a:xfrm>
                    <a:off x="4428877" y="2790908"/>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ounded Rectangle 22"/>
                  <p:cNvSpPr/>
                  <p:nvPr/>
                </p:nvSpPr>
                <p:spPr>
                  <a:xfrm>
                    <a:off x="4503771" y="2149696"/>
                    <a:ext cx="96701" cy="807868"/>
                  </a:xfrm>
                  <a:prstGeom prst="roundRect">
                    <a:avLst>
                      <a:gd name="adj" fmla="val 48667"/>
                    </a:avLst>
                  </a:prstGeom>
                  <a:solidFill>
                    <a:schemeClr val="tx2">
                      <a:lumMod val="40000"/>
                      <a:lumOff val="60000"/>
                    </a:schemeClr>
                  </a:solidFill>
                  <a:ln>
                    <a:solidFill>
                      <a:schemeClr val="bg1"/>
                    </a:solidFill>
                  </a:ln>
                  <a:effectLst>
                    <a:outerShdw blurRad="12700" dist="38100" sx="73000" sy="73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grpSp>
              <p:nvGrpSpPr>
                <p:cNvPr id="24" name="Group 23"/>
                <p:cNvGrpSpPr/>
                <p:nvPr/>
              </p:nvGrpSpPr>
              <p:grpSpPr>
                <a:xfrm>
                  <a:off x="5756744" y="2035534"/>
                  <a:ext cx="246490" cy="1016992"/>
                  <a:chOff x="4428877" y="2035534"/>
                  <a:chExt cx="246490" cy="1016992"/>
                </a:xfrm>
              </p:grpSpPr>
              <p:sp>
                <p:nvSpPr>
                  <p:cNvPr id="25" name="Oval 24"/>
                  <p:cNvSpPr/>
                  <p:nvPr/>
                </p:nvSpPr>
                <p:spPr>
                  <a:xfrm>
                    <a:off x="4428877" y="2035534"/>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Oval 25"/>
                  <p:cNvSpPr/>
                  <p:nvPr/>
                </p:nvSpPr>
                <p:spPr>
                  <a:xfrm>
                    <a:off x="4428877" y="2790908"/>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ounded Rectangle 26"/>
                  <p:cNvSpPr/>
                  <p:nvPr/>
                </p:nvSpPr>
                <p:spPr>
                  <a:xfrm>
                    <a:off x="4503771" y="2149696"/>
                    <a:ext cx="96701" cy="807868"/>
                  </a:xfrm>
                  <a:prstGeom prst="roundRect">
                    <a:avLst>
                      <a:gd name="adj" fmla="val 48667"/>
                    </a:avLst>
                  </a:prstGeom>
                  <a:solidFill>
                    <a:schemeClr val="tx2">
                      <a:lumMod val="40000"/>
                      <a:lumOff val="60000"/>
                    </a:schemeClr>
                  </a:solidFill>
                  <a:ln>
                    <a:solidFill>
                      <a:schemeClr val="bg1"/>
                    </a:solidFill>
                  </a:ln>
                  <a:effectLst>
                    <a:outerShdw blurRad="12700" dist="38100" sx="73000" sy="73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grpSp>
        </p:grpSp>
        <p:grpSp>
          <p:nvGrpSpPr>
            <p:cNvPr id="63" name="Group 62"/>
            <p:cNvGrpSpPr/>
            <p:nvPr/>
          </p:nvGrpSpPr>
          <p:grpSpPr>
            <a:xfrm>
              <a:off x="5581843" y="1066800"/>
              <a:ext cx="2616200" cy="5270500"/>
              <a:chOff x="4282068" y="1066800"/>
              <a:chExt cx="1906859" cy="4620322"/>
            </a:xfrm>
          </p:grpSpPr>
          <p:sp>
            <p:nvSpPr>
              <p:cNvPr id="64" name="Rounded Rectangle 63"/>
              <p:cNvSpPr/>
              <p:nvPr/>
            </p:nvSpPr>
            <p:spPr>
              <a:xfrm>
                <a:off x="4282068" y="2553630"/>
                <a:ext cx="1906859" cy="3133492"/>
              </a:xfrm>
              <a:prstGeom prst="roundRect">
                <a:avLst>
                  <a:gd name="adj" fmla="val 6725"/>
                </a:avLst>
              </a:prstGeom>
              <a:solidFill>
                <a:srgbClr val="99663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5" name="Rounded Rectangle 64"/>
              <p:cNvSpPr/>
              <p:nvPr/>
            </p:nvSpPr>
            <p:spPr>
              <a:xfrm>
                <a:off x="4282068" y="1066800"/>
                <a:ext cx="1906859" cy="1410630"/>
              </a:xfrm>
              <a:prstGeom prst="roundRect">
                <a:avLst>
                  <a:gd name="adj" fmla="val 6725"/>
                </a:avLst>
              </a:prstGeom>
              <a:solidFill>
                <a:schemeClr val="accent3">
                  <a:lumMod val="40000"/>
                  <a:lumOff val="60000"/>
                </a:schemeClr>
              </a:solidFill>
              <a:ln>
                <a:solidFill>
                  <a:schemeClr val="bg1"/>
                </a:solidFill>
              </a:ln>
              <a:effectLst>
                <a:outerShdw blurRad="50800" dist="38100" dir="45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nvGrpSpPr>
              <p:cNvPr id="66" name="Group 65"/>
              <p:cNvGrpSpPr/>
              <p:nvPr/>
            </p:nvGrpSpPr>
            <p:grpSpPr>
              <a:xfrm>
                <a:off x="4428877" y="2035534"/>
                <a:ext cx="1574357" cy="1016992"/>
                <a:chOff x="4428877" y="2035534"/>
                <a:chExt cx="1574357" cy="1016992"/>
              </a:xfrm>
            </p:grpSpPr>
            <p:grpSp>
              <p:nvGrpSpPr>
                <p:cNvPr id="67" name="Group 66"/>
                <p:cNvGrpSpPr/>
                <p:nvPr/>
              </p:nvGrpSpPr>
              <p:grpSpPr>
                <a:xfrm>
                  <a:off x="4428877" y="2035534"/>
                  <a:ext cx="246490" cy="1016992"/>
                  <a:chOff x="4428877" y="2035534"/>
                  <a:chExt cx="246490" cy="1016992"/>
                </a:xfrm>
              </p:grpSpPr>
              <p:sp>
                <p:nvSpPr>
                  <p:cNvPr id="76" name="Oval 75"/>
                  <p:cNvSpPr/>
                  <p:nvPr/>
                </p:nvSpPr>
                <p:spPr>
                  <a:xfrm>
                    <a:off x="4428877" y="2035534"/>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Oval 76"/>
                  <p:cNvSpPr/>
                  <p:nvPr/>
                </p:nvSpPr>
                <p:spPr>
                  <a:xfrm>
                    <a:off x="4428877" y="2790908"/>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ounded Rectangle 77"/>
                  <p:cNvSpPr/>
                  <p:nvPr/>
                </p:nvSpPr>
                <p:spPr>
                  <a:xfrm>
                    <a:off x="4503771" y="2149696"/>
                    <a:ext cx="96701" cy="807868"/>
                  </a:xfrm>
                  <a:prstGeom prst="roundRect">
                    <a:avLst>
                      <a:gd name="adj" fmla="val 48667"/>
                    </a:avLst>
                  </a:prstGeom>
                  <a:solidFill>
                    <a:schemeClr val="tx2">
                      <a:lumMod val="40000"/>
                      <a:lumOff val="60000"/>
                    </a:schemeClr>
                  </a:solidFill>
                  <a:ln>
                    <a:solidFill>
                      <a:schemeClr val="bg1"/>
                    </a:solidFill>
                  </a:ln>
                  <a:effectLst>
                    <a:outerShdw blurRad="12700" dist="38100" sx="73000" sy="73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grpSp>
              <p:nvGrpSpPr>
                <p:cNvPr id="68" name="Group 67"/>
                <p:cNvGrpSpPr/>
                <p:nvPr/>
              </p:nvGrpSpPr>
              <p:grpSpPr>
                <a:xfrm>
                  <a:off x="5092810" y="2035534"/>
                  <a:ext cx="246490" cy="1016992"/>
                  <a:chOff x="4428877" y="2035534"/>
                  <a:chExt cx="246490" cy="1016992"/>
                </a:xfrm>
              </p:grpSpPr>
              <p:sp>
                <p:nvSpPr>
                  <p:cNvPr id="73" name="Oval 72"/>
                  <p:cNvSpPr/>
                  <p:nvPr/>
                </p:nvSpPr>
                <p:spPr>
                  <a:xfrm>
                    <a:off x="4428877" y="2035534"/>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Oval 73"/>
                  <p:cNvSpPr/>
                  <p:nvPr/>
                </p:nvSpPr>
                <p:spPr>
                  <a:xfrm>
                    <a:off x="4428877" y="2790908"/>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Rounded Rectangle 74"/>
                  <p:cNvSpPr/>
                  <p:nvPr/>
                </p:nvSpPr>
                <p:spPr>
                  <a:xfrm>
                    <a:off x="4503771" y="2149696"/>
                    <a:ext cx="96701" cy="807868"/>
                  </a:xfrm>
                  <a:prstGeom prst="roundRect">
                    <a:avLst>
                      <a:gd name="adj" fmla="val 48667"/>
                    </a:avLst>
                  </a:prstGeom>
                  <a:solidFill>
                    <a:schemeClr val="tx2">
                      <a:lumMod val="40000"/>
                      <a:lumOff val="60000"/>
                    </a:schemeClr>
                  </a:solidFill>
                  <a:ln>
                    <a:solidFill>
                      <a:schemeClr val="bg1"/>
                    </a:solidFill>
                  </a:ln>
                  <a:effectLst>
                    <a:outerShdw blurRad="12700" dist="38100" sx="73000" sy="73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grpSp>
              <p:nvGrpSpPr>
                <p:cNvPr id="69" name="Group 68"/>
                <p:cNvGrpSpPr/>
                <p:nvPr/>
              </p:nvGrpSpPr>
              <p:grpSpPr>
                <a:xfrm>
                  <a:off x="5756744" y="2035534"/>
                  <a:ext cx="246490" cy="1016992"/>
                  <a:chOff x="4428877" y="2035534"/>
                  <a:chExt cx="246490" cy="1016992"/>
                </a:xfrm>
              </p:grpSpPr>
              <p:sp>
                <p:nvSpPr>
                  <p:cNvPr id="70" name="Oval 69"/>
                  <p:cNvSpPr/>
                  <p:nvPr/>
                </p:nvSpPr>
                <p:spPr>
                  <a:xfrm>
                    <a:off x="4428877" y="2035534"/>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Oval 70"/>
                  <p:cNvSpPr/>
                  <p:nvPr/>
                </p:nvSpPr>
                <p:spPr>
                  <a:xfrm>
                    <a:off x="4428877" y="2790908"/>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Rounded Rectangle 71"/>
                  <p:cNvSpPr/>
                  <p:nvPr/>
                </p:nvSpPr>
                <p:spPr>
                  <a:xfrm>
                    <a:off x="4503771" y="2149696"/>
                    <a:ext cx="96701" cy="807868"/>
                  </a:xfrm>
                  <a:prstGeom prst="roundRect">
                    <a:avLst>
                      <a:gd name="adj" fmla="val 48667"/>
                    </a:avLst>
                  </a:prstGeom>
                  <a:solidFill>
                    <a:schemeClr val="tx2">
                      <a:lumMod val="40000"/>
                      <a:lumOff val="60000"/>
                    </a:schemeClr>
                  </a:solidFill>
                  <a:ln>
                    <a:solidFill>
                      <a:schemeClr val="bg1"/>
                    </a:solidFill>
                  </a:ln>
                  <a:effectLst>
                    <a:outerShdw blurRad="12700" dist="38100" sx="73000" sy="73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grpSp>
        </p:grpSp>
        <p:grpSp>
          <p:nvGrpSpPr>
            <p:cNvPr id="79" name="Group 78"/>
            <p:cNvGrpSpPr/>
            <p:nvPr/>
          </p:nvGrpSpPr>
          <p:grpSpPr>
            <a:xfrm>
              <a:off x="8966585" y="1066800"/>
              <a:ext cx="2616200" cy="5270500"/>
              <a:chOff x="4282068" y="1066800"/>
              <a:chExt cx="1906859" cy="4620322"/>
            </a:xfrm>
          </p:grpSpPr>
          <p:sp>
            <p:nvSpPr>
              <p:cNvPr id="80" name="Rounded Rectangle 79"/>
              <p:cNvSpPr/>
              <p:nvPr/>
            </p:nvSpPr>
            <p:spPr>
              <a:xfrm>
                <a:off x="4282068" y="2553630"/>
                <a:ext cx="1906859" cy="3133492"/>
              </a:xfrm>
              <a:prstGeom prst="roundRect">
                <a:avLst>
                  <a:gd name="adj" fmla="val 6725"/>
                </a:avLst>
              </a:prstGeom>
              <a:solidFill>
                <a:srgbClr val="FFFF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1" name="Rounded Rectangle 80"/>
              <p:cNvSpPr/>
              <p:nvPr/>
            </p:nvSpPr>
            <p:spPr>
              <a:xfrm>
                <a:off x="4282068" y="1066800"/>
                <a:ext cx="1906859" cy="1410630"/>
              </a:xfrm>
              <a:prstGeom prst="roundRect">
                <a:avLst>
                  <a:gd name="adj" fmla="val 6725"/>
                </a:avLst>
              </a:prstGeom>
              <a:solidFill>
                <a:schemeClr val="accent3">
                  <a:lumMod val="40000"/>
                  <a:lumOff val="60000"/>
                </a:schemeClr>
              </a:solidFill>
              <a:ln>
                <a:solidFill>
                  <a:schemeClr val="bg1"/>
                </a:solidFill>
              </a:ln>
              <a:effectLst>
                <a:outerShdw blurRad="50800" dist="38100" dir="45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nvGrpSpPr>
              <p:cNvPr id="82" name="Group 81"/>
              <p:cNvGrpSpPr/>
              <p:nvPr/>
            </p:nvGrpSpPr>
            <p:grpSpPr>
              <a:xfrm>
                <a:off x="4428877" y="2035534"/>
                <a:ext cx="1574357" cy="1016992"/>
                <a:chOff x="4428877" y="2035534"/>
                <a:chExt cx="1574357" cy="1016992"/>
              </a:xfrm>
            </p:grpSpPr>
            <p:grpSp>
              <p:nvGrpSpPr>
                <p:cNvPr id="83" name="Group 82"/>
                <p:cNvGrpSpPr/>
                <p:nvPr/>
              </p:nvGrpSpPr>
              <p:grpSpPr>
                <a:xfrm>
                  <a:off x="4428877" y="2035534"/>
                  <a:ext cx="246490" cy="1016992"/>
                  <a:chOff x="4428877" y="2035534"/>
                  <a:chExt cx="246490" cy="1016992"/>
                </a:xfrm>
              </p:grpSpPr>
              <p:sp>
                <p:nvSpPr>
                  <p:cNvPr id="92" name="Oval 91"/>
                  <p:cNvSpPr/>
                  <p:nvPr/>
                </p:nvSpPr>
                <p:spPr>
                  <a:xfrm>
                    <a:off x="4428877" y="2035534"/>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Oval 92"/>
                  <p:cNvSpPr/>
                  <p:nvPr/>
                </p:nvSpPr>
                <p:spPr>
                  <a:xfrm>
                    <a:off x="4428877" y="2790908"/>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Rounded Rectangle 93"/>
                  <p:cNvSpPr/>
                  <p:nvPr/>
                </p:nvSpPr>
                <p:spPr>
                  <a:xfrm>
                    <a:off x="4503771" y="2149696"/>
                    <a:ext cx="96701" cy="807868"/>
                  </a:xfrm>
                  <a:prstGeom prst="roundRect">
                    <a:avLst>
                      <a:gd name="adj" fmla="val 48667"/>
                    </a:avLst>
                  </a:prstGeom>
                  <a:solidFill>
                    <a:schemeClr val="tx2">
                      <a:lumMod val="40000"/>
                      <a:lumOff val="60000"/>
                    </a:schemeClr>
                  </a:solidFill>
                  <a:ln>
                    <a:solidFill>
                      <a:schemeClr val="bg1"/>
                    </a:solidFill>
                  </a:ln>
                  <a:effectLst>
                    <a:outerShdw blurRad="12700" dist="38100" sx="73000" sy="73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grpSp>
              <p:nvGrpSpPr>
                <p:cNvPr id="84" name="Group 83"/>
                <p:cNvGrpSpPr/>
                <p:nvPr/>
              </p:nvGrpSpPr>
              <p:grpSpPr>
                <a:xfrm>
                  <a:off x="5092810" y="2035534"/>
                  <a:ext cx="246490" cy="1016992"/>
                  <a:chOff x="4428877" y="2035534"/>
                  <a:chExt cx="246490" cy="1016992"/>
                </a:xfrm>
              </p:grpSpPr>
              <p:sp>
                <p:nvSpPr>
                  <p:cNvPr id="89" name="Oval 88"/>
                  <p:cNvSpPr/>
                  <p:nvPr/>
                </p:nvSpPr>
                <p:spPr>
                  <a:xfrm>
                    <a:off x="4428877" y="2035534"/>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 name="Oval 89"/>
                  <p:cNvSpPr/>
                  <p:nvPr/>
                </p:nvSpPr>
                <p:spPr>
                  <a:xfrm>
                    <a:off x="4428877" y="2790908"/>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ounded Rectangle 90"/>
                  <p:cNvSpPr/>
                  <p:nvPr/>
                </p:nvSpPr>
                <p:spPr>
                  <a:xfrm>
                    <a:off x="4503771" y="2149696"/>
                    <a:ext cx="96701" cy="807868"/>
                  </a:xfrm>
                  <a:prstGeom prst="roundRect">
                    <a:avLst>
                      <a:gd name="adj" fmla="val 48667"/>
                    </a:avLst>
                  </a:prstGeom>
                  <a:solidFill>
                    <a:schemeClr val="tx2">
                      <a:lumMod val="40000"/>
                      <a:lumOff val="60000"/>
                    </a:schemeClr>
                  </a:solidFill>
                  <a:ln>
                    <a:solidFill>
                      <a:schemeClr val="bg1"/>
                    </a:solidFill>
                  </a:ln>
                  <a:effectLst>
                    <a:outerShdw blurRad="12700" dist="38100" sx="73000" sy="73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grpSp>
              <p:nvGrpSpPr>
                <p:cNvPr id="85" name="Group 84"/>
                <p:cNvGrpSpPr/>
                <p:nvPr/>
              </p:nvGrpSpPr>
              <p:grpSpPr>
                <a:xfrm>
                  <a:off x="5756744" y="2035534"/>
                  <a:ext cx="246490" cy="1016992"/>
                  <a:chOff x="4428877" y="2035534"/>
                  <a:chExt cx="246490" cy="1016992"/>
                </a:xfrm>
              </p:grpSpPr>
              <p:sp>
                <p:nvSpPr>
                  <p:cNvPr id="86" name="Oval 85"/>
                  <p:cNvSpPr/>
                  <p:nvPr/>
                </p:nvSpPr>
                <p:spPr>
                  <a:xfrm>
                    <a:off x="4428877" y="2035534"/>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 name="Oval 86"/>
                  <p:cNvSpPr/>
                  <p:nvPr/>
                </p:nvSpPr>
                <p:spPr>
                  <a:xfrm>
                    <a:off x="4428877" y="2790908"/>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Rounded Rectangle 87"/>
                  <p:cNvSpPr/>
                  <p:nvPr/>
                </p:nvSpPr>
                <p:spPr>
                  <a:xfrm>
                    <a:off x="4503771" y="2149696"/>
                    <a:ext cx="96701" cy="807868"/>
                  </a:xfrm>
                  <a:prstGeom prst="roundRect">
                    <a:avLst>
                      <a:gd name="adj" fmla="val 48667"/>
                    </a:avLst>
                  </a:prstGeom>
                  <a:solidFill>
                    <a:schemeClr val="tx2">
                      <a:lumMod val="40000"/>
                      <a:lumOff val="60000"/>
                    </a:schemeClr>
                  </a:solidFill>
                  <a:ln>
                    <a:solidFill>
                      <a:schemeClr val="bg1"/>
                    </a:solidFill>
                  </a:ln>
                  <a:effectLst>
                    <a:outerShdw blurRad="12700" dist="38100" sx="73000" sy="73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grpSp>
        </p:grpSp>
      </p:grpSp>
      <p:sp>
        <p:nvSpPr>
          <p:cNvPr id="10" name="TextBox 9"/>
          <p:cNvSpPr txBox="1"/>
          <p:nvPr/>
        </p:nvSpPr>
        <p:spPr>
          <a:xfrm>
            <a:off x="1536700" y="1193800"/>
            <a:ext cx="2838542" cy="1232703"/>
          </a:xfrm>
          <a:prstGeom prst="rect">
            <a:avLst/>
          </a:prstGeom>
          <a:noFill/>
        </p:spPr>
        <p:txBody>
          <a:bodyPr wrap="square" rtlCol="0">
            <a:spAutoFit/>
          </a:bodyPr>
          <a:lstStyle/>
          <a:p>
            <a:pPr algn="ctr"/>
            <a:r>
              <a:rPr lang="en-US" sz="2400" b="1" dirty="0"/>
              <a:t>Variations to current Business Processes</a:t>
            </a:r>
          </a:p>
        </p:txBody>
      </p:sp>
      <p:sp>
        <p:nvSpPr>
          <p:cNvPr id="11" name="TextBox 10"/>
          <p:cNvSpPr txBox="1"/>
          <p:nvPr/>
        </p:nvSpPr>
        <p:spPr>
          <a:xfrm>
            <a:off x="1439047" y="3551780"/>
            <a:ext cx="2936195" cy="2923877"/>
          </a:xfrm>
          <a:prstGeom prst="rect">
            <a:avLst/>
          </a:prstGeom>
          <a:noFill/>
        </p:spPr>
        <p:txBody>
          <a:bodyPr wrap="square" rtlCol="0">
            <a:spAutoFit/>
          </a:bodyPr>
          <a:lstStyle/>
          <a:p>
            <a:pPr algn="ctr"/>
            <a:r>
              <a:rPr lang="en-US" sz="2300" b="1" dirty="0"/>
              <a:t>Agencies to identify and advise DPM Version Upgrade Team on their specified needs for changes in Business Processes specific to their organization only </a:t>
            </a:r>
          </a:p>
        </p:txBody>
      </p:sp>
      <p:sp>
        <p:nvSpPr>
          <p:cNvPr id="12" name="TextBox 11"/>
          <p:cNvSpPr txBox="1"/>
          <p:nvPr/>
        </p:nvSpPr>
        <p:spPr>
          <a:xfrm>
            <a:off x="5435600" y="1193800"/>
            <a:ext cx="2768600" cy="1200329"/>
          </a:xfrm>
          <a:prstGeom prst="rect">
            <a:avLst/>
          </a:prstGeom>
          <a:noFill/>
        </p:spPr>
        <p:txBody>
          <a:bodyPr wrap="square" rtlCol="0">
            <a:spAutoFit/>
          </a:bodyPr>
          <a:lstStyle/>
          <a:p>
            <a:pPr algn="ctr"/>
            <a:r>
              <a:rPr lang="en-US" sz="2400" b="1" dirty="0"/>
              <a:t>Review of Existing Systems Generated Reports</a:t>
            </a:r>
          </a:p>
        </p:txBody>
      </p:sp>
      <p:sp>
        <p:nvSpPr>
          <p:cNvPr id="14" name="TextBox 13"/>
          <p:cNvSpPr txBox="1"/>
          <p:nvPr/>
        </p:nvSpPr>
        <p:spPr>
          <a:xfrm>
            <a:off x="5435600" y="3551780"/>
            <a:ext cx="2768600" cy="2893100"/>
          </a:xfrm>
          <a:prstGeom prst="rect">
            <a:avLst/>
          </a:prstGeom>
          <a:noFill/>
        </p:spPr>
        <p:txBody>
          <a:bodyPr wrap="square" rtlCol="0">
            <a:spAutoFit/>
          </a:bodyPr>
          <a:lstStyle/>
          <a:p>
            <a:pPr algn="just"/>
            <a:r>
              <a:rPr lang="en-US" sz="2600" b="1" dirty="0">
                <a:solidFill>
                  <a:schemeClr val="bg1"/>
                </a:solidFill>
              </a:rPr>
              <a:t>Agencies to assess current reports and advise DPM on any variations required to meet their specific requirements.</a:t>
            </a:r>
          </a:p>
        </p:txBody>
      </p:sp>
      <p:sp>
        <p:nvSpPr>
          <p:cNvPr id="15" name="TextBox 14"/>
          <p:cNvSpPr txBox="1"/>
          <p:nvPr/>
        </p:nvSpPr>
        <p:spPr>
          <a:xfrm>
            <a:off x="9194683" y="1193800"/>
            <a:ext cx="2997317" cy="1246495"/>
          </a:xfrm>
          <a:prstGeom prst="rect">
            <a:avLst/>
          </a:prstGeom>
          <a:noFill/>
        </p:spPr>
        <p:txBody>
          <a:bodyPr wrap="square" rtlCol="0">
            <a:spAutoFit/>
          </a:bodyPr>
          <a:lstStyle/>
          <a:p>
            <a:pPr algn="ctr"/>
            <a:r>
              <a:rPr lang="en-US" sz="2500" b="1" dirty="0"/>
              <a:t>GO 3 AUTOMATION/ DIGITALISATION</a:t>
            </a:r>
          </a:p>
        </p:txBody>
      </p:sp>
      <p:sp>
        <p:nvSpPr>
          <p:cNvPr id="16" name="TextBox 15"/>
          <p:cNvSpPr txBox="1"/>
          <p:nvPr/>
        </p:nvSpPr>
        <p:spPr>
          <a:xfrm>
            <a:off x="8996012" y="3491067"/>
            <a:ext cx="2997317" cy="2893100"/>
          </a:xfrm>
          <a:prstGeom prst="rect">
            <a:avLst/>
          </a:prstGeom>
          <a:noFill/>
        </p:spPr>
        <p:txBody>
          <a:bodyPr wrap="square" rtlCol="0">
            <a:spAutoFit/>
          </a:bodyPr>
          <a:lstStyle/>
          <a:p>
            <a:pPr algn="just"/>
            <a:r>
              <a:rPr lang="en-US" sz="2600" b="1" dirty="0"/>
              <a:t>Agencies to update the JDs for their current approved positions and provide soft copies to DPM GO 3 Digitalization Team</a:t>
            </a:r>
          </a:p>
        </p:txBody>
      </p:sp>
    </p:spTree>
    <p:extLst>
      <p:ext uri="{BB962C8B-B14F-4D97-AF65-F5344CB8AC3E}">
        <p14:creationId xmlns:p14="http://schemas.microsoft.com/office/powerpoint/2010/main" val="13868578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p:txBody>
          <a:bodyPr/>
          <a:lstStyle/>
          <a:p>
            <a:r>
              <a:rPr lang="en-US" dirty="0"/>
              <a:t> </a:t>
            </a:r>
          </a:p>
        </p:txBody>
      </p:sp>
      <p:sp>
        <p:nvSpPr>
          <p:cNvPr id="3" name="Title 2"/>
          <p:cNvSpPr>
            <a:spLocks noGrp="1"/>
          </p:cNvSpPr>
          <p:nvPr>
            <p:ph type="title"/>
          </p:nvPr>
        </p:nvSpPr>
        <p:spPr/>
        <p:txBody>
          <a:bodyPr/>
          <a:lstStyle/>
          <a:p>
            <a:r>
              <a:rPr lang="en-US" dirty="0">
                <a:latin typeface="Times New Roman" panose="02020603050405020304" pitchFamily="18" charset="0"/>
                <a:ea typeface="HP Simplified Jpan" panose="020B0500000000000000" pitchFamily="34" charset="-128"/>
                <a:cs typeface="Times New Roman" panose="02020603050405020304" pitchFamily="18" charset="0"/>
              </a:rPr>
              <a:t>Roles &amp; Responsibilities of Agencies</a:t>
            </a:r>
            <a:endParaRPr lang="en-US" dirty="0">
              <a:latin typeface="Times New Roman" panose="02020603050405020304" pitchFamily="18" charset="0"/>
              <a:cs typeface="Times New Roman" panose="02020603050405020304" pitchFamily="18" charset="0"/>
            </a:endParaRPr>
          </a:p>
        </p:txBody>
      </p:sp>
      <p:grpSp>
        <p:nvGrpSpPr>
          <p:cNvPr id="9" name="Group 8"/>
          <p:cNvGrpSpPr/>
          <p:nvPr/>
        </p:nvGrpSpPr>
        <p:grpSpPr>
          <a:xfrm>
            <a:off x="1485900" y="1066800"/>
            <a:ext cx="10512812" cy="5716220"/>
            <a:chOff x="2197100" y="1066800"/>
            <a:chExt cx="9385685" cy="5270500"/>
          </a:xfrm>
        </p:grpSpPr>
        <p:grpSp>
          <p:nvGrpSpPr>
            <p:cNvPr id="30" name="Group 29"/>
            <p:cNvGrpSpPr/>
            <p:nvPr/>
          </p:nvGrpSpPr>
          <p:grpSpPr>
            <a:xfrm>
              <a:off x="2197100" y="1066800"/>
              <a:ext cx="2616200" cy="5270500"/>
              <a:chOff x="4282068" y="1066800"/>
              <a:chExt cx="1906859" cy="4620322"/>
            </a:xfrm>
          </p:grpSpPr>
          <p:sp>
            <p:nvSpPr>
              <p:cNvPr id="4" name="Rounded Rectangle 3"/>
              <p:cNvSpPr/>
              <p:nvPr/>
            </p:nvSpPr>
            <p:spPr>
              <a:xfrm>
                <a:off x="4282068" y="2553630"/>
                <a:ext cx="1906859" cy="3133492"/>
              </a:xfrm>
              <a:prstGeom prst="roundRect">
                <a:avLst>
                  <a:gd name="adj" fmla="val 6725"/>
                </a:avLst>
              </a:prstGeom>
              <a:solidFill>
                <a:srgbClr val="FFFF9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 name="Rounded Rectangle 4"/>
              <p:cNvSpPr/>
              <p:nvPr/>
            </p:nvSpPr>
            <p:spPr>
              <a:xfrm>
                <a:off x="4282068" y="1066800"/>
                <a:ext cx="1906859" cy="1410630"/>
              </a:xfrm>
              <a:prstGeom prst="roundRect">
                <a:avLst>
                  <a:gd name="adj" fmla="val 6725"/>
                </a:avLst>
              </a:prstGeom>
              <a:solidFill>
                <a:schemeClr val="accent3">
                  <a:lumMod val="40000"/>
                  <a:lumOff val="60000"/>
                </a:schemeClr>
              </a:solidFill>
              <a:ln>
                <a:solidFill>
                  <a:schemeClr val="bg1"/>
                </a:solidFill>
              </a:ln>
              <a:effectLst>
                <a:outerShdw blurRad="50800" dist="38100" dir="45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nvGrpSpPr>
              <p:cNvPr id="28" name="Group 27"/>
              <p:cNvGrpSpPr/>
              <p:nvPr/>
            </p:nvGrpSpPr>
            <p:grpSpPr>
              <a:xfrm>
                <a:off x="4428877" y="2035534"/>
                <a:ext cx="1574357" cy="1016992"/>
                <a:chOff x="4428877" y="2035534"/>
                <a:chExt cx="1574357" cy="1016992"/>
              </a:xfrm>
            </p:grpSpPr>
            <p:grpSp>
              <p:nvGrpSpPr>
                <p:cNvPr id="19" name="Group 18"/>
                <p:cNvGrpSpPr/>
                <p:nvPr/>
              </p:nvGrpSpPr>
              <p:grpSpPr>
                <a:xfrm>
                  <a:off x="4428877" y="2035534"/>
                  <a:ext cx="246490" cy="1016992"/>
                  <a:chOff x="4428877" y="2035534"/>
                  <a:chExt cx="246490" cy="1016992"/>
                </a:xfrm>
              </p:grpSpPr>
              <p:sp>
                <p:nvSpPr>
                  <p:cNvPr id="6" name="Oval 5"/>
                  <p:cNvSpPr/>
                  <p:nvPr/>
                </p:nvSpPr>
                <p:spPr>
                  <a:xfrm>
                    <a:off x="4428877" y="2035534"/>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Oval 6"/>
                  <p:cNvSpPr/>
                  <p:nvPr/>
                </p:nvSpPr>
                <p:spPr>
                  <a:xfrm>
                    <a:off x="4428877" y="2790908"/>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ounded Rectangle 7"/>
                  <p:cNvSpPr/>
                  <p:nvPr/>
                </p:nvSpPr>
                <p:spPr>
                  <a:xfrm>
                    <a:off x="4503771" y="2149696"/>
                    <a:ext cx="96701" cy="807868"/>
                  </a:xfrm>
                  <a:prstGeom prst="roundRect">
                    <a:avLst>
                      <a:gd name="adj" fmla="val 48667"/>
                    </a:avLst>
                  </a:prstGeom>
                  <a:solidFill>
                    <a:schemeClr val="tx2">
                      <a:lumMod val="40000"/>
                      <a:lumOff val="60000"/>
                    </a:schemeClr>
                  </a:solidFill>
                  <a:ln>
                    <a:solidFill>
                      <a:schemeClr val="bg1"/>
                    </a:solidFill>
                  </a:ln>
                  <a:effectLst>
                    <a:outerShdw blurRad="12700" dist="38100" sx="73000" sy="73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grpSp>
              <p:nvGrpSpPr>
                <p:cNvPr id="20" name="Group 19"/>
                <p:cNvGrpSpPr/>
                <p:nvPr/>
              </p:nvGrpSpPr>
              <p:grpSpPr>
                <a:xfrm>
                  <a:off x="5092810" y="2035534"/>
                  <a:ext cx="246490" cy="1016992"/>
                  <a:chOff x="4428877" y="2035534"/>
                  <a:chExt cx="246490" cy="1016992"/>
                </a:xfrm>
              </p:grpSpPr>
              <p:sp>
                <p:nvSpPr>
                  <p:cNvPr id="21" name="Oval 20"/>
                  <p:cNvSpPr/>
                  <p:nvPr/>
                </p:nvSpPr>
                <p:spPr>
                  <a:xfrm>
                    <a:off x="4428877" y="2035534"/>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Oval 21"/>
                  <p:cNvSpPr/>
                  <p:nvPr/>
                </p:nvSpPr>
                <p:spPr>
                  <a:xfrm>
                    <a:off x="4428877" y="2790908"/>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ounded Rectangle 22"/>
                  <p:cNvSpPr/>
                  <p:nvPr/>
                </p:nvSpPr>
                <p:spPr>
                  <a:xfrm>
                    <a:off x="4503771" y="2149696"/>
                    <a:ext cx="96701" cy="807868"/>
                  </a:xfrm>
                  <a:prstGeom prst="roundRect">
                    <a:avLst>
                      <a:gd name="adj" fmla="val 48667"/>
                    </a:avLst>
                  </a:prstGeom>
                  <a:solidFill>
                    <a:schemeClr val="tx2">
                      <a:lumMod val="40000"/>
                      <a:lumOff val="60000"/>
                    </a:schemeClr>
                  </a:solidFill>
                  <a:ln>
                    <a:solidFill>
                      <a:schemeClr val="bg1"/>
                    </a:solidFill>
                  </a:ln>
                  <a:effectLst>
                    <a:outerShdw blurRad="12700" dist="38100" sx="73000" sy="73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grpSp>
              <p:nvGrpSpPr>
                <p:cNvPr id="24" name="Group 23"/>
                <p:cNvGrpSpPr/>
                <p:nvPr/>
              </p:nvGrpSpPr>
              <p:grpSpPr>
                <a:xfrm>
                  <a:off x="5756744" y="2035534"/>
                  <a:ext cx="246490" cy="1016992"/>
                  <a:chOff x="4428877" y="2035534"/>
                  <a:chExt cx="246490" cy="1016992"/>
                </a:xfrm>
              </p:grpSpPr>
              <p:sp>
                <p:nvSpPr>
                  <p:cNvPr id="25" name="Oval 24"/>
                  <p:cNvSpPr/>
                  <p:nvPr/>
                </p:nvSpPr>
                <p:spPr>
                  <a:xfrm>
                    <a:off x="4428877" y="2035534"/>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Oval 25"/>
                  <p:cNvSpPr/>
                  <p:nvPr/>
                </p:nvSpPr>
                <p:spPr>
                  <a:xfrm>
                    <a:off x="4428877" y="2790908"/>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ounded Rectangle 26"/>
                  <p:cNvSpPr/>
                  <p:nvPr/>
                </p:nvSpPr>
                <p:spPr>
                  <a:xfrm>
                    <a:off x="4503771" y="2149696"/>
                    <a:ext cx="96701" cy="807868"/>
                  </a:xfrm>
                  <a:prstGeom prst="roundRect">
                    <a:avLst>
                      <a:gd name="adj" fmla="val 48667"/>
                    </a:avLst>
                  </a:prstGeom>
                  <a:solidFill>
                    <a:schemeClr val="tx2">
                      <a:lumMod val="40000"/>
                      <a:lumOff val="60000"/>
                    </a:schemeClr>
                  </a:solidFill>
                  <a:ln>
                    <a:solidFill>
                      <a:schemeClr val="bg1"/>
                    </a:solidFill>
                  </a:ln>
                  <a:effectLst>
                    <a:outerShdw blurRad="12700" dist="38100" sx="73000" sy="73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grpSp>
        </p:grpSp>
        <p:grpSp>
          <p:nvGrpSpPr>
            <p:cNvPr id="63" name="Group 62"/>
            <p:cNvGrpSpPr/>
            <p:nvPr/>
          </p:nvGrpSpPr>
          <p:grpSpPr>
            <a:xfrm>
              <a:off x="5581843" y="1066800"/>
              <a:ext cx="2616200" cy="5270500"/>
              <a:chOff x="4282068" y="1066800"/>
              <a:chExt cx="1906859" cy="4620322"/>
            </a:xfrm>
          </p:grpSpPr>
          <p:sp>
            <p:nvSpPr>
              <p:cNvPr id="64" name="Rounded Rectangle 63"/>
              <p:cNvSpPr/>
              <p:nvPr/>
            </p:nvSpPr>
            <p:spPr>
              <a:xfrm>
                <a:off x="4282068" y="2553630"/>
                <a:ext cx="1906859" cy="3133492"/>
              </a:xfrm>
              <a:prstGeom prst="roundRect">
                <a:avLst>
                  <a:gd name="adj" fmla="val 6725"/>
                </a:avLst>
              </a:prstGeom>
              <a:solidFill>
                <a:srgbClr val="FF669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5" name="Rounded Rectangle 64"/>
              <p:cNvSpPr/>
              <p:nvPr/>
            </p:nvSpPr>
            <p:spPr>
              <a:xfrm>
                <a:off x="4282068" y="1066800"/>
                <a:ext cx="1906859" cy="1410630"/>
              </a:xfrm>
              <a:prstGeom prst="roundRect">
                <a:avLst>
                  <a:gd name="adj" fmla="val 6725"/>
                </a:avLst>
              </a:prstGeom>
              <a:solidFill>
                <a:schemeClr val="accent3">
                  <a:lumMod val="40000"/>
                  <a:lumOff val="60000"/>
                </a:schemeClr>
              </a:solidFill>
              <a:ln>
                <a:solidFill>
                  <a:schemeClr val="bg1"/>
                </a:solidFill>
              </a:ln>
              <a:effectLst>
                <a:outerShdw blurRad="50800" dist="38100" dir="45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nvGrpSpPr>
              <p:cNvPr id="66" name="Group 65"/>
              <p:cNvGrpSpPr/>
              <p:nvPr/>
            </p:nvGrpSpPr>
            <p:grpSpPr>
              <a:xfrm>
                <a:off x="4428877" y="2035534"/>
                <a:ext cx="1574357" cy="1016992"/>
                <a:chOff x="4428877" y="2035534"/>
                <a:chExt cx="1574357" cy="1016992"/>
              </a:xfrm>
            </p:grpSpPr>
            <p:grpSp>
              <p:nvGrpSpPr>
                <p:cNvPr id="67" name="Group 66"/>
                <p:cNvGrpSpPr/>
                <p:nvPr/>
              </p:nvGrpSpPr>
              <p:grpSpPr>
                <a:xfrm>
                  <a:off x="4428877" y="2035534"/>
                  <a:ext cx="246490" cy="1016992"/>
                  <a:chOff x="4428877" y="2035534"/>
                  <a:chExt cx="246490" cy="1016992"/>
                </a:xfrm>
              </p:grpSpPr>
              <p:sp>
                <p:nvSpPr>
                  <p:cNvPr id="76" name="Oval 75"/>
                  <p:cNvSpPr/>
                  <p:nvPr/>
                </p:nvSpPr>
                <p:spPr>
                  <a:xfrm>
                    <a:off x="4428877" y="2035534"/>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Oval 76"/>
                  <p:cNvSpPr/>
                  <p:nvPr/>
                </p:nvSpPr>
                <p:spPr>
                  <a:xfrm>
                    <a:off x="4428877" y="2790908"/>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ounded Rectangle 77"/>
                  <p:cNvSpPr/>
                  <p:nvPr/>
                </p:nvSpPr>
                <p:spPr>
                  <a:xfrm>
                    <a:off x="4503771" y="2149696"/>
                    <a:ext cx="96701" cy="807868"/>
                  </a:xfrm>
                  <a:prstGeom prst="roundRect">
                    <a:avLst>
                      <a:gd name="adj" fmla="val 48667"/>
                    </a:avLst>
                  </a:prstGeom>
                  <a:solidFill>
                    <a:schemeClr val="tx2">
                      <a:lumMod val="40000"/>
                      <a:lumOff val="60000"/>
                    </a:schemeClr>
                  </a:solidFill>
                  <a:ln>
                    <a:solidFill>
                      <a:schemeClr val="bg1"/>
                    </a:solidFill>
                  </a:ln>
                  <a:effectLst>
                    <a:outerShdw blurRad="12700" dist="38100" sx="73000" sy="73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grpSp>
              <p:nvGrpSpPr>
                <p:cNvPr id="68" name="Group 67"/>
                <p:cNvGrpSpPr/>
                <p:nvPr/>
              </p:nvGrpSpPr>
              <p:grpSpPr>
                <a:xfrm>
                  <a:off x="5092810" y="2035534"/>
                  <a:ext cx="246490" cy="1016992"/>
                  <a:chOff x="4428877" y="2035534"/>
                  <a:chExt cx="246490" cy="1016992"/>
                </a:xfrm>
              </p:grpSpPr>
              <p:sp>
                <p:nvSpPr>
                  <p:cNvPr id="73" name="Oval 72"/>
                  <p:cNvSpPr/>
                  <p:nvPr/>
                </p:nvSpPr>
                <p:spPr>
                  <a:xfrm>
                    <a:off x="4428877" y="2035534"/>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Oval 73"/>
                  <p:cNvSpPr/>
                  <p:nvPr/>
                </p:nvSpPr>
                <p:spPr>
                  <a:xfrm>
                    <a:off x="4428877" y="2790908"/>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Rounded Rectangle 74"/>
                  <p:cNvSpPr/>
                  <p:nvPr/>
                </p:nvSpPr>
                <p:spPr>
                  <a:xfrm>
                    <a:off x="4503771" y="2149696"/>
                    <a:ext cx="96701" cy="807868"/>
                  </a:xfrm>
                  <a:prstGeom prst="roundRect">
                    <a:avLst>
                      <a:gd name="adj" fmla="val 48667"/>
                    </a:avLst>
                  </a:prstGeom>
                  <a:solidFill>
                    <a:schemeClr val="tx2">
                      <a:lumMod val="40000"/>
                      <a:lumOff val="60000"/>
                    </a:schemeClr>
                  </a:solidFill>
                  <a:ln>
                    <a:solidFill>
                      <a:schemeClr val="bg1"/>
                    </a:solidFill>
                  </a:ln>
                  <a:effectLst>
                    <a:outerShdw blurRad="12700" dist="38100" sx="73000" sy="73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grpSp>
              <p:nvGrpSpPr>
                <p:cNvPr id="69" name="Group 68"/>
                <p:cNvGrpSpPr/>
                <p:nvPr/>
              </p:nvGrpSpPr>
              <p:grpSpPr>
                <a:xfrm>
                  <a:off x="5756744" y="2035534"/>
                  <a:ext cx="246490" cy="1016992"/>
                  <a:chOff x="4428877" y="2035534"/>
                  <a:chExt cx="246490" cy="1016992"/>
                </a:xfrm>
              </p:grpSpPr>
              <p:sp>
                <p:nvSpPr>
                  <p:cNvPr id="70" name="Oval 69"/>
                  <p:cNvSpPr/>
                  <p:nvPr/>
                </p:nvSpPr>
                <p:spPr>
                  <a:xfrm>
                    <a:off x="4428877" y="2035534"/>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Oval 70"/>
                  <p:cNvSpPr/>
                  <p:nvPr/>
                </p:nvSpPr>
                <p:spPr>
                  <a:xfrm>
                    <a:off x="4428877" y="2790908"/>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Rounded Rectangle 71"/>
                  <p:cNvSpPr/>
                  <p:nvPr/>
                </p:nvSpPr>
                <p:spPr>
                  <a:xfrm>
                    <a:off x="4503771" y="2149696"/>
                    <a:ext cx="96701" cy="807868"/>
                  </a:xfrm>
                  <a:prstGeom prst="roundRect">
                    <a:avLst>
                      <a:gd name="adj" fmla="val 48667"/>
                    </a:avLst>
                  </a:prstGeom>
                  <a:solidFill>
                    <a:schemeClr val="tx2">
                      <a:lumMod val="40000"/>
                      <a:lumOff val="60000"/>
                    </a:schemeClr>
                  </a:solidFill>
                  <a:ln>
                    <a:solidFill>
                      <a:schemeClr val="bg1"/>
                    </a:solidFill>
                  </a:ln>
                  <a:effectLst>
                    <a:outerShdw blurRad="12700" dist="38100" sx="73000" sy="73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grpSp>
        </p:grpSp>
        <p:grpSp>
          <p:nvGrpSpPr>
            <p:cNvPr id="79" name="Group 78"/>
            <p:cNvGrpSpPr/>
            <p:nvPr/>
          </p:nvGrpSpPr>
          <p:grpSpPr>
            <a:xfrm>
              <a:off x="8966585" y="1066800"/>
              <a:ext cx="2616200" cy="5270500"/>
              <a:chOff x="4282068" y="1066800"/>
              <a:chExt cx="1906859" cy="4620322"/>
            </a:xfrm>
          </p:grpSpPr>
          <p:sp>
            <p:nvSpPr>
              <p:cNvPr id="80" name="Rounded Rectangle 79"/>
              <p:cNvSpPr/>
              <p:nvPr/>
            </p:nvSpPr>
            <p:spPr>
              <a:xfrm>
                <a:off x="4282068" y="2553630"/>
                <a:ext cx="1906859" cy="3133492"/>
              </a:xfrm>
              <a:prstGeom prst="roundRect">
                <a:avLst>
                  <a:gd name="adj" fmla="val 6725"/>
                </a:avLst>
              </a:prstGeom>
              <a:solidFill>
                <a:srgbClr val="A5002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1" name="Rounded Rectangle 80"/>
              <p:cNvSpPr/>
              <p:nvPr/>
            </p:nvSpPr>
            <p:spPr>
              <a:xfrm>
                <a:off x="4282068" y="1066800"/>
                <a:ext cx="1906859" cy="1410630"/>
              </a:xfrm>
              <a:prstGeom prst="roundRect">
                <a:avLst>
                  <a:gd name="adj" fmla="val 6725"/>
                </a:avLst>
              </a:prstGeom>
              <a:solidFill>
                <a:schemeClr val="accent3">
                  <a:lumMod val="40000"/>
                  <a:lumOff val="60000"/>
                </a:schemeClr>
              </a:solidFill>
              <a:ln>
                <a:solidFill>
                  <a:schemeClr val="bg1"/>
                </a:solidFill>
              </a:ln>
              <a:effectLst>
                <a:outerShdw blurRad="50800" dist="38100" dir="45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nvGrpSpPr>
              <p:cNvPr id="82" name="Group 81"/>
              <p:cNvGrpSpPr/>
              <p:nvPr/>
            </p:nvGrpSpPr>
            <p:grpSpPr>
              <a:xfrm>
                <a:off x="4428877" y="2035534"/>
                <a:ext cx="1574357" cy="1016992"/>
                <a:chOff x="4428877" y="2035534"/>
                <a:chExt cx="1574357" cy="1016992"/>
              </a:xfrm>
            </p:grpSpPr>
            <p:grpSp>
              <p:nvGrpSpPr>
                <p:cNvPr id="83" name="Group 82"/>
                <p:cNvGrpSpPr/>
                <p:nvPr/>
              </p:nvGrpSpPr>
              <p:grpSpPr>
                <a:xfrm>
                  <a:off x="4428877" y="2035534"/>
                  <a:ext cx="246490" cy="1016992"/>
                  <a:chOff x="4428877" y="2035534"/>
                  <a:chExt cx="246490" cy="1016992"/>
                </a:xfrm>
              </p:grpSpPr>
              <p:sp>
                <p:nvSpPr>
                  <p:cNvPr id="92" name="Oval 91"/>
                  <p:cNvSpPr/>
                  <p:nvPr/>
                </p:nvSpPr>
                <p:spPr>
                  <a:xfrm>
                    <a:off x="4428877" y="2035534"/>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Oval 92"/>
                  <p:cNvSpPr/>
                  <p:nvPr/>
                </p:nvSpPr>
                <p:spPr>
                  <a:xfrm>
                    <a:off x="4428877" y="2790908"/>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Rounded Rectangle 93"/>
                  <p:cNvSpPr/>
                  <p:nvPr/>
                </p:nvSpPr>
                <p:spPr>
                  <a:xfrm>
                    <a:off x="4503771" y="2149696"/>
                    <a:ext cx="96701" cy="807868"/>
                  </a:xfrm>
                  <a:prstGeom prst="roundRect">
                    <a:avLst>
                      <a:gd name="adj" fmla="val 48667"/>
                    </a:avLst>
                  </a:prstGeom>
                  <a:solidFill>
                    <a:schemeClr val="tx2">
                      <a:lumMod val="40000"/>
                      <a:lumOff val="60000"/>
                    </a:schemeClr>
                  </a:solidFill>
                  <a:ln>
                    <a:solidFill>
                      <a:schemeClr val="bg1"/>
                    </a:solidFill>
                  </a:ln>
                  <a:effectLst>
                    <a:outerShdw blurRad="12700" dist="38100" sx="73000" sy="73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grpSp>
              <p:nvGrpSpPr>
                <p:cNvPr id="84" name="Group 83"/>
                <p:cNvGrpSpPr/>
                <p:nvPr/>
              </p:nvGrpSpPr>
              <p:grpSpPr>
                <a:xfrm>
                  <a:off x="5092810" y="2035534"/>
                  <a:ext cx="246490" cy="1016992"/>
                  <a:chOff x="4428877" y="2035534"/>
                  <a:chExt cx="246490" cy="1016992"/>
                </a:xfrm>
              </p:grpSpPr>
              <p:sp>
                <p:nvSpPr>
                  <p:cNvPr id="89" name="Oval 88"/>
                  <p:cNvSpPr/>
                  <p:nvPr/>
                </p:nvSpPr>
                <p:spPr>
                  <a:xfrm>
                    <a:off x="4428877" y="2035534"/>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 name="Oval 89"/>
                  <p:cNvSpPr/>
                  <p:nvPr/>
                </p:nvSpPr>
                <p:spPr>
                  <a:xfrm>
                    <a:off x="4428877" y="2790908"/>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ounded Rectangle 90"/>
                  <p:cNvSpPr/>
                  <p:nvPr/>
                </p:nvSpPr>
                <p:spPr>
                  <a:xfrm>
                    <a:off x="4503771" y="2149696"/>
                    <a:ext cx="96701" cy="807868"/>
                  </a:xfrm>
                  <a:prstGeom prst="roundRect">
                    <a:avLst>
                      <a:gd name="adj" fmla="val 48667"/>
                    </a:avLst>
                  </a:prstGeom>
                  <a:solidFill>
                    <a:schemeClr val="tx2">
                      <a:lumMod val="40000"/>
                      <a:lumOff val="60000"/>
                    </a:schemeClr>
                  </a:solidFill>
                  <a:ln>
                    <a:solidFill>
                      <a:schemeClr val="bg1"/>
                    </a:solidFill>
                  </a:ln>
                  <a:effectLst>
                    <a:outerShdw blurRad="12700" dist="38100" sx="73000" sy="73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grpSp>
              <p:nvGrpSpPr>
                <p:cNvPr id="85" name="Group 84"/>
                <p:cNvGrpSpPr/>
                <p:nvPr/>
              </p:nvGrpSpPr>
              <p:grpSpPr>
                <a:xfrm>
                  <a:off x="5756744" y="2035534"/>
                  <a:ext cx="246490" cy="1016992"/>
                  <a:chOff x="4428877" y="2035534"/>
                  <a:chExt cx="246490" cy="1016992"/>
                </a:xfrm>
              </p:grpSpPr>
              <p:sp>
                <p:nvSpPr>
                  <p:cNvPr id="86" name="Oval 85"/>
                  <p:cNvSpPr/>
                  <p:nvPr/>
                </p:nvSpPr>
                <p:spPr>
                  <a:xfrm>
                    <a:off x="4428877" y="2035534"/>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 name="Oval 86"/>
                  <p:cNvSpPr/>
                  <p:nvPr/>
                </p:nvSpPr>
                <p:spPr>
                  <a:xfrm>
                    <a:off x="4428877" y="2790908"/>
                    <a:ext cx="246490" cy="261618"/>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Rounded Rectangle 87"/>
                  <p:cNvSpPr/>
                  <p:nvPr/>
                </p:nvSpPr>
                <p:spPr>
                  <a:xfrm>
                    <a:off x="4503771" y="2149696"/>
                    <a:ext cx="96701" cy="807868"/>
                  </a:xfrm>
                  <a:prstGeom prst="roundRect">
                    <a:avLst>
                      <a:gd name="adj" fmla="val 48667"/>
                    </a:avLst>
                  </a:prstGeom>
                  <a:solidFill>
                    <a:schemeClr val="tx2">
                      <a:lumMod val="40000"/>
                      <a:lumOff val="60000"/>
                    </a:schemeClr>
                  </a:solidFill>
                  <a:ln>
                    <a:solidFill>
                      <a:schemeClr val="bg1"/>
                    </a:solidFill>
                  </a:ln>
                  <a:effectLst>
                    <a:outerShdw blurRad="12700" dist="38100" sx="73000" sy="73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grpSp>
        </p:grpSp>
      </p:grpSp>
      <p:sp>
        <p:nvSpPr>
          <p:cNvPr id="10" name="TextBox 9"/>
          <p:cNvSpPr txBox="1"/>
          <p:nvPr/>
        </p:nvSpPr>
        <p:spPr>
          <a:xfrm>
            <a:off x="1580929" y="1073165"/>
            <a:ext cx="2503084" cy="1107996"/>
          </a:xfrm>
          <a:prstGeom prst="rect">
            <a:avLst/>
          </a:prstGeom>
          <a:noFill/>
        </p:spPr>
        <p:txBody>
          <a:bodyPr wrap="square" rtlCol="0">
            <a:spAutoFit/>
          </a:bodyPr>
          <a:lstStyle/>
          <a:p>
            <a:pPr algn="just"/>
            <a:r>
              <a:rPr lang="en-US" sz="2200" b="1" dirty="0"/>
              <a:t>Implementation of Time &amp; Attendance Module</a:t>
            </a:r>
          </a:p>
        </p:txBody>
      </p:sp>
      <p:sp>
        <p:nvSpPr>
          <p:cNvPr id="11" name="TextBox 10"/>
          <p:cNvSpPr txBox="1"/>
          <p:nvPr/>
        </p:nvSpPr>
        <p:spPr>
          <a:xfrm>
            <a:off x="1580929" y="3505200"/>
            <a:ext cx="2800571" cy="3277820"/>
          </a:xfrm>
          <a:prstGeom prst="rect">
            <a:avLst/>
          </a:prstGeom>
          <a:noFill/>
        </p:spPr>
        <p:txBody>
          <a:bodyPr wrap="square" rtlCol="0">
            <a:spAutoFit/>
          </a:bodyPr>
          <a:lstStyle/>
          <a:p>
            <a:pPr algn="just"/>
            <a:r>
              <a:rPr lang="en-US" sz="2300" b="1" dirty="0"/>
              <a:t>Agencies to maintain an effective manual or electronic T&amp;A systems in place.  Obtained cost for attendance capturing devices from DPM Version Upgrade Team</a:t>
            </a:r>
          </a:p>
        </p:txBody>
      </p:sp>
      <p:sp>
        <p:nvSpPr>
          <p:cNvPr id="12" name="TextBox 11"/>
          <p:cNvSpPr txBox="1"/>
          <p:nvPr/>
        </p:nvSpPr>
        <p:spPr>
          <a:xfrm>
            <a:off x="5207340" y="1103825"/>
            <a:ext cx="2899296" cy="1292662"/>
          </a:xfrm>
          <a:prstGeom prst="rect">
            <a:avLst/>
          </a:prstGeom>
          <a:noFill/>
        </p:spPr>
        <p:txBody>
          <a:bodyPr wrap="square" rtlCol="0">
            <a:spAutoFit/>
          </a:bodyPr>
          <a:lstStyle/>
          <a:p>
            <a:pPr algn="just"/>
            <a:r>
              <a:rPr lang="en-US" sz="2600" b="1" dirty="0"/>
              <a:t>Configuration of appropriate Business Processes</a:t>
            </a:r>
          </a:p>
        </p:txBody>
      </p:sp>
      <p:sp>
        <p:nvSpPr>
          <p:cNvPr id="13" name="TextBox 12"/>
          <p:cNvSpPr txBox="1"/>
          <p:nvPr/>
        </p:nvSpPr>
        <p:spPr>
          <a:xfrm>
            <a:off x="5257970" y="3492500"/>
            <a:ext cx="2798036" cy="2862322"/>
          </a:xfrm>
          <a:prstGeom prst="rect">
            <a:avLst/>
          </a:prstGeom>
          <a:noFill/>
        </p:spPr>
        <p:txBody>
          <a:bodyPr wrap="square" rtlCol="0">
            <a:spAutoFit/>
          </a:bodyPr>
          <a:lstStyle/>
          <a:p>
            <a:pPr algn="just"/>
            <a:r>
              <a:rPr lang="en-US" sz="3000" b="1" dirty="0"/>
              <a:t>Agencies to provide list of issues faced with the current systems configurations.</a:t>
            </a:r>
          </a:p>
        </p:txBody>
      </p:sp>
      <p:sp>
        <p:nvSpPr>
          <p:cNvPr id="14" name="TextBox 13"/>
          <p:cNvSpPr txBox="1"/>
          <p:nvPr/>
        </p:nvSpPr>
        <p:spPr>
          <a:xfrm>
            <a:off x="9211121" y="1123965"/>
            <a:ext cx="2587179" cy="892552"/>
          </a:xfrm>
          <a:prstGeom prst="rect">
            <a:avLst/>
          </a:prstGeom>
          <a:noFill/>
        </p:spPr>
        <p:txBody>
          <a:bodyPr wrap="square" rtlCol="0">
            <a:spAutoFit/>
          </a:bodyPr>
          <a:lstStyle/>
          <a:p>
            <a:pPr algn="ctr"/>
            <a:r>
              <a:rPr lang="en-US" sz="2600" b="1" dirty="0"/>
              <a:t>Web Self Service (WSS)</a:t>
            </a:r>
          </a:p>
        </p:txBody>
      </p:sp>
      <p:sp>
        <p:nvSpPr>
          <p:cNvPr id="15" name="TextBox 14"/>
          <p:cNvSpPr txBox="1"/>
          <p:nvPr/>
        </p:nvSpPr>
        <p:spPr>
          <a:xfrm>
            <a:off x="9029700" y="3492500"/>
            <a:ext cx="2857500" cy="3277820"/>
          </a:xfrm>
          <a:prstGeom prst="rect">
            <a:avLst/>
          </a:prstGeom>
          <a:noFill/>
        </p:spPr>
        <p:txBody>
          <a:bodyPr wrap="square" rtlCol="0">
            <a:spAutoFit/>
          </a:bodyPr>
          <a:lstStyle/>
          <a:p>
            <a:pPr algn="just"/>
            <a:r>
              <a:rPr lang="en-US" sz="2300" b="1" dirty="0">
                <a:solidFill>
                  <a:schemeClr val="bg1"/>
                </a:solidFill>
              </a:rPr>
              <a:t>Agencies to provide list of issues and other requirements that agencies would like from the systems. E.g.. Pay slips, leave bookings, request for changes to employee biodata etc.. </a:t>
            </a:r>
          </a:p>
        </p:txBody>
      </p:sp>
    </p:spTree>
    <p:extLst>
      <p:ext uri="{BB962C8B-B14F-4D97-AF65-F5344CB8AC3E}">
        <p14:creationId xmlns:p14="http://schemas.microsoft.com/office/powerpoint/2010/main" val="4425657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F0ED082-8B53-4D49-AB59-230015447639}"/>
              </a:ext>
            </a:extLst>
          </p:cNvPr>
          <p:cNvSpPr>
            <a:spLocks noGrp="1"/>
          </p:cNvSpPr>
          <p:nvPr>
            <p:ph type="title"/>
          </p:nvPr>
        </p:nvSpPr>
        <p:spPr/>
        <p:txBody>
          <a:bodyPr/>
          <a:lstStyle/>
          <a:p>
            <a:r>
              <a:rPr lang="en-PG"/>
              <a:t>Digital Reporting Dashboards </a:t>
            </a:r>
          </a:p>
        </p:txBody>
      </p:sp>
      <p:sp>
        <p:nvSpPr>
          <p:cNvPr id="8" name="Rounded Rectangle 7">
            <a:extLst>
              <a:ext uri="{FF2B5EF4-FFF2-40B4-BE49-F238E27FC236}">
                <a16:creationId xmlns:a16="http://schemas.microsoft.com/office/drawing/2014/main" id="{CE9F9119-DDD6-4A41-8647-307146D22E01}"/>
              </a:ext>
            </a:extLst>
          </p:cNvPr>
          <p:cNvSpPr/>
          <p:nvPr/>
        </p:nvSpPr>
        <p:spPr>
          <a:xfrm>
            <a:off x="1485900" y="2906292"/>
            <a:ext cx="2930379" cy="3677070"/>
          </a:xfrm>
          <a:prstGeom prst="roundRect">
            <a:avLst>
              <a:gd name="adj" fmla="val 6725"/>
            </a:avLst>
          </a:prstGeom>
          <a:solidFill>
            <a:srgbClr val="99FF9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 name="Rounded Rectangle 8">
            <a:extLst>
              <a:ext uri="{FF2B5EF4-FFF2-40B4-BE49-F238E27FC236}">
                <a16:creationId xmlns:a16="http://schemas.microsoft.com/office/drawing/2014/main" id="{0BE135E8-8995-7447-B294-2DB678DA2E6C}"/>
              </a:ext>
            </a:extLst>
          </p:cNvPr>
          <p:cNvSpPr/>
          <p:nvPr/>
        </p:nvSpPr>
        <p:spPr>
          <a:xfrm>
            <a:off x="1485900" y="1066800"/>
            <a:ext cx="2930379" cy="1745218"/>
          </a:xfrm>
          <a:prstGeom prst="roundRect">
            <a:avLst>
              <a:gd name="adj" fmla="val 6725"/>
            </a:avLst>
          </a:prstGeom>
          <a:solidFill>
            <a:schemeClr val="accent3">
              <a:lumMod val="40000"/>
              <a:lumOff val="60000"/>
            </a:schemeClr>
          </a:solidFill>
          <a:ln>
            <a:solidFill>
              <a:schemeClr val="bg1"/>
            </a:solidFill>
          </a:ln>
          <a:effectLst>
            <a:outerShdw blurRad="50800" dist="38100" dir="45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 name="Rounded Rectangle 9">
            <a:extLst>
              <a:ext uri="{FF2B5EF4-FFF2-40B4-BE49-F238E27FC236}">
                <a16:creationId xmlns:a16="http://schemas.microsoft.com/office/drawing/2014/main" id="{2ED7DB1D-5E49-9A42-B942-D17C6B711339}"/>
              </a:ext>
            </a:extLst>
          </p:cNvPr>
          <p:cNvSpPr/>
          <p:nvPr/>
        </p:nvSpPr>
        <p:spPr>
          <a:xfrm>
            <a:off x="1826604" y="2406549"/>
            <a:ext cx="148606" cy="999487"/>
          </a:xfrm>
          <a:prstGeom prst="roundRect">
            <a:avLst>
              <a:gd name="adj" fmla="val 48667"/>
            </a:avLst>
          </a:prstGeom>
          <a:solidFill>
            <a:schemeClr val="tx2">
              <a:lumMod val="40000"/>
              <a:lumOff val="60000"/>
            </a:schemeClr>
          </a:solidFill>
          <a:ln>
            <a:solidFill>
              <a:schemeClr val="bg1"/>
            </a:solidFill>
          </a:ln>
          <a:effectLst>
            <a:outerShdw blurRad="12700" dist="38100" sx="73000" sy="73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1" name="Rounded Rectangle 10">
            <a:extLst>
              <a:ext uri="{FF2B5EF4-FFF2-40B4-BE49-F238E27FC236}">
                <a16:creationId xmlns:a16="http://schemas.microsoft.com/office/drawing/2014/main" id="{AFF11300-73EA-2148-9B08-547400D56C39}"/>
              </a:ext>
            </a:extLst>
          </p:cNvPr>
          <p:cNvSpPr/>
          <p:nvPr/>
        </p:nvSpPr>
        <p:spPr>
          <a:xfrm>
            <a:off x="2846908" y="2323419"/>
            <a:ext cx="148606" cy="999487"/>
          </a:xfrm>
          <a:prstGeom prst="roundRect">
            <a:avLst>
              <a:gd name="adj" fmla="val 48667"/>
            </a:avLst>
          </a:prstGeom>
          <a:solidFill>
            <a:schemeClr val="tx2">
              <a:lumMod val="40000"/>
              <a:lumOff val="60000"/>
            </a:schemeClr>
          </a:solidFill>
          <a:ln>
            <a:solidFill>
              <a:schemeClr val="bg1"/>
            </a:solidFill>
          </a:ln>
          <a:effectLst>
            <a:outerShdw blurRad="12700" dist="38100" sx="73000" sy="73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2" name="Rounded Rectangle 11">
            <a:extLst>
              <a:ext uri="{FF2B5EF4-FFF2-40B4-BE49-F238E27FC236}">
                <a16:creationId xmlns:a16="http://schemas.microsoft.com/office/drawing/2014/main" id="{7F4E6AD8-6BAD-5746-858D-77B9EFA91232}"/>
              </a:ext>
            </a:extLst>
          </p:cNvPr>
          <p:cNvSpPr/>
          <p:nvPr/>
        </p:nvSpPr>
        <p:spPr>
          <a:xfrm>
            <a:off x="3867213" y="2406549"/>
            <a:ext cx="148606" cy="999487"/>
          </a:xfrm>
          <a:prstGeom prst="roundRect">
            <a:avLst>
              <a:gd name="adj" fmla="val 48667"/>
            </a:avLst>
          </a:prstGeom>
          <a:solidFill>
            <a:schemeClr val="tx2">
              <a:lumMod val="40000"/>
              <a:lumOff val="60000"/>
            </a:schemeClr>
          </a:solidFill>
          <a:ln>
            <a:solidFill>
              <a:schemeClr val="bg1"/>
            </a:solidFill>
          </a:ln>
          <a:effectLst>
            <a:outerShdw blurRad="12700" dist="38100" sx="73000" sy="73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3" name="TextBox 12">
            <a:extLst>
              <a:ext uri="{FF2B5EF4-FFF2-40B4-BE49-F238E27FC236}">
                <a16:creationId xmlns:a16="http://schemas.microsoft.com/office/drawing/2014/main" id="{726E0137-124B-A844-B4C6-405FEFF16FFF}"/>
              </a:ext>
            </a:extLst>
          </p:cNvPr>
          <p:cNvSpPr txBox="1"/>
          <p:nvPr/>
        </p:nvSpPr>
        <p:spPr>
          <a:xfrm>
            <a:off x="1669669" y="1182677"/>
            <a:ext cx="2503084" cy="1107996"/>
          </a:xfrm>
          <a:prstGeom prst="rect">
            <a:avLst/>
          </a:prstGeom>
          <a:noFill/>
        </p:spPr>
        <p:txBody>
          <a:bodyPr wrap="square" rtlCol="0">
            <a:spAutoFit/>
          </a:bodyPr>
          <a:lstStyle/>
          <a:p>
            <a:pPr algn="just"/>
            <a:r>
              <a:rPr lang="en-US" sz="2200" b="1" dirty="0"/>
              <a:t>Digital Reporting on the Ascender Pay IHRP System</a:t>
            </a:r>
          </a:p>
        </p:txBody>
      </p:sp>
      <p:sp>
        <p:nvSpPr>
          <p:cNvPr id="14" name="TextBox 13">
            <a:extLst>
              <a:ext uri="{FF2B5EF4-FFF2-40B4-BE49-F238E27FC236}">
                <a16:creationId xmlns:a16="http://schemas.microsoft.com/office/drawing/2014/main" id="{A81647C7-23FE-4948-B774-74B7AC47025F}"/>
              </a:ext>
            </a:extLst>
          </p:cNvPr>
          <p:cNvSpPr txBox="1"/>
          <p:nvPr/>
        </p:nvSpPr>
        <p:spPr>
          <a:xfrm>
            <a:off x="1595365" y="3521912"/>
            <a:ext cx="2577388" cy="2123658"/>
          </a:xfrm>
          <a:prstGeom prst="rect">
            <a:avLst/>
          </a:prstGeom>
          <a:noFill/>
        </p:spPr>
        <p:txBody>
          <a:bodyPr wrap="square" rtlCol="0">
            <a:spAutoFit/>
          </a:bodyPr>
          <a:lstStyle/>
          <a:p>
            <a:pPr algn="just"/>
            <a:r>
              <a:rPr lang="en-US" sz="2200" b="1" dirty="0"/>
              <a:t>Timely access to Management Reports, Budgetary Reports, Staffing &amp; Establishment Reports etc….</a:t>
            </a:r>
          </a:p>
        </p:txBody>
      </p:sp>
    </p:spTree>
    <p:extLst>
      <p:ext uri="{BB962C8B-B14F-4D97-AF65-F5344CB8AC3E}">
        <p14:creationId xmlns:p14="http://schemas.microsoft.com/office/powerpoint/2010/main" val="251874786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p14:dur="10" advClick="0" advTm="9133">
        <p15:prstTrans prst="peelOff"/>
      </p:transition>
    </mc:Choice>
    <mc:Fallback xmlns="">
      <p:transition advClick="0" advTm="9133">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A41F091-5D9B-8E4E-8F77-6CB3133C3A60}"/>
              </a:ext>
            </a:extLst>
          </p:cNvPr>
          <p:cNvSpPr>
            <a:spLocks noGrp="1"/>
          </p:cNvSpPr>
          <p:nvPr>
            <p:ph sz="quarter" idx="1"/>
          </p:nvPr>
        </p:nvSpPr>
        <p:spPr>
          <a:xfrm>
            <a:off x="1320800" y="1066800"/>
            <a:ext cx="10566400" cy="5590032"/>
          </a:xfrm>
        </p:spPr>
        <p:txBody>
          <a:bodyPr/>
          <a:lstStyle/>
          <a:p>
            <a:pPr algn="just">
              <a:buFont typeface="Courier New" panose="02070309020205020404" pitchFamily="49" charset="0"/>
              <a:buChar char="o"/>
            </a:pPr>
            <a:r>
              <a:rPr lang="en-PG" sz="4400" dirty="0">
                <a:latin typeface="Times New Roman" panose="02020603050405020304" pitchFamily="18" charset="0"/>
                <a:cs typeface="Times New Roman" panose="02020603050405020304" pitchFamily="18" charset="0"/>
              </a:rPr>
              <a:t>The HRDSP 2020-2050 (30 year public service plan)</a:t>
            </a:r>
          </a:p>
          <a:p>
            <a:pPr algn="just">
              <a:buFont typeface="Courier New" panose="02070309020205020404" pitchFamily="49" charset="0"/>
              <a:buChar char="o"/>
            </a:pPr>
            <a:r>
              <a:rPr lang="en-PG" sz="4400" dirty="0">
                <a:latin typeface="Times New Roman" panose="02020603050405020304" pitchFamily="18" charset="0"/>
                <a:cs typeface="Times New Roman" panose="02020603050405020304" pitchFamily="18" charset="0"/>
              </a:rPr>
              <a:t> Thematic area 2 </a:t>
            </a:r>
            <a:r>
              <a:rPr lang="en-US" sz="4400" dirty="0" smtClean="0">
                <a:latin typeface="Times New Roman" panose="02020603050405020304" pitchFamily="18" charset="0"/>
                <a:cs typeface="Times New Roman" panose="02020603050405020304" pitchFamily="18" charset="0"/>
              </a:rPr>
              <a:t>-</a:t>
            </a:r>
            <a:r>
              <a:rPr lang="en-PG" sz="4400" dirty="0" smtClean="0">
                <a:latin typeface="Times New Roman" panose="02020603050405020304" pitchFamily="18" charset="0"/>
                <a:cs typeface="Times New Roman" panose="02020603050405020304" pitchFamily="18" charset="0"/>
              </a:rPr>
              <a:t> </a:t>
            </a:r>
            <a:r>
              <a:rPr lang="en-PG" sz="4400" dirty="0">
                <a:latin typeface="Times New Roman" panose="02020603050405020304" pitchFamily="18" charset="0"/>
                <a:cs typeface="Times New Roman" panose="02020603050405020304" pitchFamily="18" charset="0"/>
              </a:rPr>
              <a:t>Manpower &amp; Payroll Audit</a:t>
            </a:r>
          </a:p>
          <a:p>
            <a:pPr algn="just">
              <a:buFont typeface="Courier New" panose="02070309020205020404" pitchFamily="49" charset="0"/>
              <a:buChar char="o"/>
            </a:pPr>
            <a:r>
              <a:rPr lang="en-PG" sz="4400" dirty="0">
                <a:latin typeface="Times New Roman" panose="02020603050405020304" pitchFamily="18" charset="0"/>
                <a:cs typeface="Times New Roman" panose="02020603050405020304" pitchFamily="18" charset="0"/>
              </a:rPr>
              <a:t> Performance Indicator </a:t>
            </a:r>
            <a:r>
              <a:rPr lang="en-US" sz="4400" dirty="0" smtClean="0">
                <a:latin typeface="Times New Roman" panose="02020603050405020304" pitchFamily="18" charset="0"/>
                <a:cs typeface="Times New Roman" panose="02020603050405020304" pitchFamily="18" charset="0"/>
              </a:rPr>
              <a:t>-</a:t>
            </a:r>
            <a:r>
              <a:rPr lang="en-PG" sz="4400" dirty="0" smtClean="0">
                <a:latin typeface="Times New Roman" panose="02020603050405020304" pitchFamily="18" charset="0"/>
                <a:cs typeface="Times New Roman" panose="02020603050405020304" pitchFamily="18" charset="0"/>
              </a:rPr>
              <a:t> </a:t>
            </a:r>
            <a:r>
              <a:rPr lang="en-PG" sz="4400" dirty="0">
                <a:latin typeface="Times New Roman" panose="02020603050405020304" pitchFamily="18" charset="0"/>
                <a:cs typeface="Times New Roman" panose="02020603050405020304" pitchFamily="18" charset="0"/>
              </a:rPr>
              <a:t>Ensure DPM’s corporate responsibilities are responsibly executed.</a:t>
            </a:r>
          </a:p>
          <a:p>
            <a:pPr algn="just">
              <a:buFont typeface="Courier New" panose="02070309020205020404" pitchFamily="49" charset="0"/>
              <a:buChar char="o"/>
            </a:pPr>
            <a:endParaRPr lang="en-PG" sz="4400" dirty="0">
              <a:latin typeface="Times New Roman" panose="02020603050405020304" pitchFamily="18" charset="0"/>
              <a:cs typeface="Times New Roman" panose="02020603050405020304" pitchFamily="18" charset="0"/>
            </a:endParaRPr>
          </a:p>
        </p:txBody>
      </p:sp>
      <p:sp>
        <p:nvSpPr>
          <p:cNvPr id="3" name="Title 2">
            <a:extLst>
              <a:ext uri="{FF2B5EF4-FFF2-40B4-BE49-F238E27FC236}">
                <a16:creationId xmlns:a16="http://schemas.microsoft.com/office/drawing/2014/main" id="{93725905-2D5B-3346-9344-6AB4D820B91C}"/>
              </a:ext>
            </a:extLst>
          </p:cNvPr>
          <p:cNvSpPr>
            <a:spLocks noGrp="1"/>
          </p:cNvSpPr>
          <p:nvPr>
            <p:ph type="title"/>
          </p:nvPr>
        </p:nvSpPr>
        <p:spPr/>
        <p:txBody>
          <a:bodyPr/>
          <a:lstStyle/>
          <a:p>
            <a:r>
              <a:rPr lang="en-PG" dirty="0">
                <a:latin typeface="Times New Roman" panose="02020603050405020304" pitchFamily="18" charset="0"/>
                <a:cs typeface="Times New Roman" panose="02020603050405020304" pitchFamily="18" charset="0"/>
              </a:rPr>
              <a:t>Linkage</a:t>
            </a:r>
          </a:p>
        </p:txBody>
      </p:sp>
    </p:spTree>
    <p:extLst>
      <p:ext uri="{BB962C8B-B14F-4D97-AF65-F5344CB8AC3E}">
        <p14:creationId xmlns:p14="http://schemas.microsoft.com/office/powerpoint/2010/main" val="10650609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p14:dur="10" advClick="0" advTm="9133">
        <p15:prstTrans prst="peelOff"/>
      </p:transition>
    </mc:Choice>
    <mc:Fallback xmlns="">
      <p:transition advClick="0" advTm="9133">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18AF90A-E580-C046-B057-2F3FA38E91D7}"/>
              </a:ext>
            </a:extLst>
          </p:cNvPr>
          <p:cNvSpPr>
            <a:spLocks noGrp="1"/>
          </p:cNvSpPr>
          <p:nvPr>
            <p:ph sz="quarter" idx="1"/>
          </p:nvPr>
        </p:nvSpPr>
        <p:spPr>
          <a:xfrm>
            <a:off x="1320800" y="662991"/>
            <a:ext cx="10566400" cy="6038059"/>
          </a:xfrm>
        </p:spPr>
        <p:txBody>
          <a:bodyPr/>
          <a:lstStyle/>
          <a:p>
            <a:pPr marL="0" indent="0">
              <a:buNone/>
            </a:pPr>
            <a:endParaRPr lang="en-AU" sz="3200" b="1" i="1" dirty="0"/>
          </a:p>
          <a:p>
            <a:pPr marL="0" indent="0">
              <a:buNone/>
            </a:pPr>
            <a:endParaRPr lang="en-AU" sz="3200" b="1" i="1" dirty="0"/>
          </a:p>
          <a:p>
            <a:pPr marL="0" indent="0">
              <a:buNone/>
            </a:pPr>
            <a:endParaRPr lang="en-PG" dirty="0"/>
          </a:p>
          <a:p>
            <a:pPr>
              <a:buFont typeface="Wingdings" pitchFamily="2" charset="2"/>
              <a:buChar char="q"/>
            </a:pPr>
            <a:endParaRPr lang="en-PG" dirty="0"/>
          </a:p>
        </p:txBody>
      </p:sp>
      <p:sp>
        <p:nvSpPr>
          <p:cNvPr id="3" name="Title 2">
            <a:extLst>
              <a:ext uri="{FF2B5EF4-FFF2-40B4-BE49-F238E27FC236}">
                <a16:creationId xmlns:a16="http://schemas.microsoft.com/office/drawing/2014/main" id="{044531E3-53D0-9143-9B9E-2D40F496B547}"/>
              </a:ext>
            </a:extLst>
          </p:cNvPr>
          <p:cNvSpPr>
            <a:spLocks noGrp="1"/>
          </p:cNvSpPr>
          <p:nvPr>
            <p:ph type="title"/>
          </p:nvPr>
        </p:nvSpPr>
        <p:spPr>
          <a:xfrm>
            <a:off x="1219200" y="56270"/>
            <a:ext cx="10668000" cy="715962"/>
          </a:xfrm>
        </p:spPr>
        <p:txBody>
          <a:bodyPr/>
          <a:lstStyle/>
          <a:p>
            <a:r>
              <a:rPr lang="en-PG" sz="3600" dirty="0">
                <a:latin typeface="Times New Roman" panose="02020603050405020304" pitchFamily="18" charset="0"/>
                <a:cs typeface="Times New Roman" panose="02020603050405020304" pitchFamily="18" charset="0"/>
              </a:rPr>
              <a:t>Big Picture</a:t>
            </a:r>
          </a:p>
        </p:txBody>
      </p:sp>
      <p:grpSp>
        <p:nvGrpSpPr>
          <p:cNvPr id="4" name="Group 3">
            <a:extLst>
              <a:ext uri="{FF2B5EF4-FFF2-40B4-BE49-F238E27FC236}">
                <a16:creationId xmlns:a16="http://schemas.microsoft.com/office/drawing/2014/main" id="{462C1960-6104-4848-976E-9A898767219A}"/>
              </a:ext>
            </a:extLst>
          </p:cNvPr>
          <p:cNvGrpSpPr/>
          <p:nvPr/>
        </p:nvGrpSpPr>
        <p:grpSpPr>
          <a:xfrm>
            <a:off x="2011301" y="730308"/>
            <a:ext cx="9290683" cy="5970741"/>
            <a:chOff x="670255" y="254880"/>
            <a:chExt cx="7502145" cy="4617110"/>
          </a:xfrm>
        </p:grpSpPr>
        <p:sp>
          <p:nvSpPr>
            <p:cNvPr id="5" name="TextBox 4">
              <a:extLst>
                <a:ext uri="{FF2B5EF4-FFF2-40B4-BE49-F238E27FC236}">
                  <a16:creationId xmlns:a16="http://schemas.microsoft.com/office/drawing/2014/main" id="{2C522486-72AB-1A4A-B00E-AAE4E2B82F47}"/>
                </a:ext>
              </a:extLst>
            </p:cNvPr>
            <p:cNvSpPr txBox="1"/>
            <p:nvPr/>
          </p:nvSpPr>
          <p:spPr>
            <a:xfrm>
              <a:off x="4644008" y="3400635"/>
              <a:ext cx="1584176" cy="737623"/>
            </a:xfrm>
            <a:prstGeom prst="rect">
              <a:avLst/>
            </a:prstGeom>
            <a:solidFill>
              <a:schemeClr val="tx1"/>
            </a:solidFill>
          </p:spPr>
          <p:style>
            <a:lnRef idx="0">
              <a:schemeClr val="accent6"/>
            </a:lnRef>
            <a:fillRef idx="3">
              <a:schemeClr val="accent6"/>
            </a:fillRef>
            <a:effectRef idx="3">
              <a:schemeClr val="accent6"/>
            </a:effectRef>
            <a:fontRef idx="minor">
              <a:schemeClr val="lt1"/>
            </a:fontRef>
          </p:style>
          <p:txBody>
            <a:bodyPr wrap="square"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AU" b="1" dirty="0"/>
                <a:t>Staffing &amp; Establishment Control</a:t>
              </a:r>
              <a:endParaRPr lang="en-GB" b="1" dirty="0"/>
            </a:p>
          </p:txBody>
        </p:sp>
        <p:sp>
          <p:nvSpPr>
            <p:cNvPr id="6" name="TextBox 5">
              <a:extLst>
                <a:ext uri="{FF2B5EF4-FFF2-40B4-BE49-F238E27FC236}">
                  <a16:creationId xmlns:a16="http://schemas.microsoft.com/office/drawing/2014/main" id="{97D76DBF-0378-8D4B-B711-1743BEEFE133}"/>
                </a:ext>
              </a:extLst>
            </p:cNvPr>
            <p:cNvSpPr txBox="1"/>
            <p:nvPr/>
          </p:nvSpPr>
          <p:spPr>
            <a:xfrm>
              <a:off x="2699792" y="3373567"/>
              <a:ext cx="1800200" cy="958910"/>
            </a:xfrm>
            <a:prstGeom prst="rect">
              <a:avLst/>
            </a:prstGeom>
            <a:solidFill>
              <a:schemeClr val="tx1"/>
            </a:solidFill>
          </p:spPr>
          <p:style>
            <a:lnRef idx="0">
              <a:schemeClr val="accent6"/>
            </a:lnRef>
            <a:fillRef idx="3">
              <a:schemeClr val="accent6"/>
            </a:fillRef>
            <a:effectRef idx="3">
              <a:schemeClr val="accent6"/>
            </a:effectRef>
            <a:fontRef idx="minor">
              <a:schemeClr val="lt1"/>
            </a:fontRef>
          </p:style>
          <p:txBody>
            <a:bodyPr wrap="square"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AU" b="1" dirty="0"/>
                <a:t>Other HR Modules Roll-Out (Leave Management etc)</a:t>
              </a:r>
              <a:endParaRPr lang="en-GB" b="1" dirty="0"/>
            </a:p>
          </p:txBody>
        </p:sp>
        <p:sp>
          <p:nvSpPr>
            <p:cNvPr id="7" name="TextBox 6">
              <a:extLst>
                <a:ext uri="{FF2B5EF4-FFF2-40B4-BE49-F238E27FC236}">
                  <a16:creationId xmlns:a16="http://schemas.microsoft.com/office/drawing/2014/main" id="{40FB1AE4-BE08-8C48-ACEA-1019BA0C08D6}"/>
                </a:ext>
              </a:extLst>
            </p:cNvPr>
            <p:cNvSpPr txBox="1"/>
            <p:nvPr/>
          </p:nvSpPr>
          <p:spPr>
            <a:xfrm>
              <a:off x="755576" y="3405757"/>
              <a:ext cx="1800200" cy="737623"/>
            </a:xfrm>
            <a:prstGeom prst="rect">
              <a:avLst/>
            </a:prstGeom>
            <a:solidFill>
              <a:schemeClr val="tx1"/>
            </a:solidFill>
          </p:spPr>
          <p:style>
            <a:lnRef idx="0">
              <a:schemeClr val="accent6"/>
            </a:lnRef>
            <a:fillRef idx="3">
              <a:schemeClr val="accent6"/>
            </a:fillRef>
            <a:effectRef idx="3">
              <a:schemeClr val="accent6"/>
            </a:effectRef>
            <a:fontRef idx="minor">
              <a:schemeClr val="lt1"/>
            </a:fontRef>
          </p:style>
          <p:txBody>
            <a:bodyPr wrap="square"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AU" b="1" dirty="0"/>
                <a:t>Integrated HR Payroll Module </a:t>
              </a:r>
            </a:p>
            <a:p>
              <a:pPr algn="ctr"/>
              <a:r>
                <a:rPr lang="en-AU" b="1" dirty="0"/>
                <a:t>Roll-Out</a:t>
              </a:r>
              <a:endParaRPr lang="en-GB" b="1" dirty="0"/>
            </a:p>
          </p:txBody>
        </p:sp>
        <p:sp>
          <p:nvSpPr>
            <p:cNvPr id="8" name="Up Arrow 7">
              <a:extLst>
                <a:ext uri="{FF2B5EF4-FFF2-40B4-BE49-F238E27FC236}">
                  <a16:creationId xmlns:a16="http://schemas.microsoft.com/office/drawing/2014/main" id="{7893AE55-C3EE-6B4F-863C-19C11A205E3E}"/>
                </a:ext>
              </a:extLst>
            </p:cNvPr>
            <p:cNvSpPr/>
            <p:nvPr/>
          </p:nvSpPr>
          <p:spPr>
            <a:xfrm>
              <a:off x="4355976" y="1167991"/>
              <a:ext cx="360040" cy="288032"/>
            </a:xfrm>
            <a:prstGeom prst="upArrow">
              <a:avLst/>
            </a:prstGeom>
            <a:solidFill>
              <a:srgbClr val="C00000"/>
            </a:solidFill>
            <a:ln/>
          </p:spPr>
          <p:style>
            <a:lnRef idx="0">
              <a:schemeClr val="accent3"/>
            </a:lnRef>
            <a:fillRef idx="3">
              <a:schemeClr val="accent3"/>
            </a:fillRef>
            <a:effectRef idx="3">
              <a:schemeClr val="accent3"/>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dirty="0"/>
            </a:p>
          </p:txBody>
        </p:sp>
        <p:sp>
          <p:nvSpPr>
            <p:cNvPr id="9" name="Oval 8">
              <a:extLst>
                <a:ext uri="{FF2B5EF4-FFF2-40B4-BE49-F238E27FC236}">
                  <a16:creationId xmlns:a16="http://schemas.microsoft.com/office/drawing/2014/main" id="{5E8EAE8E-E1BB-A945-A5E0-CB49355B1BFD}"/>
                </a:ext>
              </a:extLst>
            </p:cNvPr>
            <p:cNvSpPr/>
            <p:nvPr/>
          </p:nvSpPr>
          <p:spPr>
            <a:xfrm>
              <a:off x="2339752" y="254880"/>
              <a:ext cx="4370784" cy="923721"/>
            </a:xfrm>
            <a:prstGeom prst="ellipse">
              <a:avLst/>
            </a:prstGeom>
            <a:solidFill>
              <a:srgbClr val="00B0F0"/>
            </a:solidFill>
          </p:spPr>
          <p:style>
            <a:lnRef idx="0">
              <a:schemeClr val="accent3"/>
            </a:lnRef>
            <a:fillRef idx="3">
              <a:schemeClr val="accent3"/>
            </a:fillRef>
            <a:effectRef idx="3">
              <a:schemeClr val="accent3"/>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AU" sz="2400" b="1" i="1" dirty="0"/>
                <a:t>Improved Service Delivery</a:t>
              </a:r>
            </a:p>
          </p:txBody>
        </p:sp>
        <p:sp>
          <p:nvSpPr>
            <p:cNvPr id="10" name="Oval 9">
              <a:extLst>
                <a:ext uri="{FF2B5EF4-FFF2-40B4-BE49-F238E27FC236}">
                  <a16:creationId xmlns:a16="http://schemas.microsoft.com/office/drawing/2014/main" id="{683D5E10-908B-2446-8D5B-67E0288FD54F}"/>
                </a:ext>
              </a:extLst>
            </p:cNvPr>
            <p:cNvSpPr/>
            <p:nvPr/>
          </p:nvSpPr>
          <p:spPr>
            <a:xfrm>
              <a:off x="1226737" y="1472362"/>
              <a:ext cx="6681823" cy="1521852"/>
            </a:xfrm>
            <a:prstGeom prst="ellipse">
              <a:avLst/>
            </a:prstGeom>
            <a:solidFill>
              <a:srgbClr val="00B050"/>
            </a:solidFill>
          </p:spPr>
          <p:style>
            <a:lnRef idx="0">
              <a:schemeClr val="accent1"/>
            </a:lnRef>
            <a:fillRef idx="3">
              <a:schemeClr val="accent1"/>
            </a:fillRef>
            <a:effectRef idx="3">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AU" sz="2000" b="1" i="1" dirty="0"/>
                <a:t>Improved Governance &amp; Control</a:t>
              </a:r>
            </a:p>
            <a:p>
              <a:pPr algn="ctr"/>
              <a:r>
                <a:rPr lang="en-AU" sz="2000" b="1" i="1" dirty="0"/>
                <a:t>Improved Human Resource Management</a:t>
              </a:r>
              <a:endParaRPr lang="en-GB" sz="2000" b="1" i="1" dirty="0"/>
            </a:p>
            <a:p>
              <a:pPr algn="ctr"/>
              <a:r>
                <a:rPr lang="en-AU" sz="2000" b="1" i="1" dirty="0"/>
                <a:t>Increased Agency Accountability </a:t>
              </a:r>
              <a:r>
                <a:rPr lang="en-AU" sz="2000" b="1" i="1" dirty="0" smtClean="0"/>
                <a:t>&amp; Responsiveness</a:t>
              </a:r>
              <a:endParaRPr lang="en-AU" sz="2000" b="1" i="1" dirty="0"/>
            </a:p>
            <a:p>
              <a:pPr algn="ctr"/>
              <a:r>
                <a:rPr lang="en-AU" sz="2000" b="1" i="1" dirty="0"/>
                <a:t>Increased Cost Savings &amp; Enhanced HR Capacity</a:t>
              </a:r>
            </a:p>
            <a:p>
              <a:pPr algn="ctr"/>
              <a:endParaRPr lang="en-AU" sz="1600" b="1" i="1" dirty="0"/>
            </a:p>
          </p:txBody>
        </p:sp>
        <p:sp>
          <p:nvSpPr>
            <p:cNvPr id="11" name="TextBox 10">
              <a:extLst>
                <a:ext uri="{FF2B5EF4-FFF2-40B4-BE49-F238E27FC236}">
                  <a16:creationId xmlns:a16="http://schemas.microsoft.com/office/drawing/2014/main" id="{50228C75-66C3-B447-AC1B-424DB76B41FC}"/>
                </a:ext>
              </a:extLst>
            </p:cNvPr>
            <p:cNvSpPr txBox="1"/>
            <p:nvPr/>
          </p:nvSpPr>
          <p:spPr>
            <a:xfrm>
              <a:off x="6372200" y="3324935"/>
              <a:ext cx="1800200" cy="958910"/>
            </a:xfrm>
            <a:prstGeom prst="rect">
              <a:avLst/>
            </a:prstGeom>
            <a:solidFill>
              <a:schemeClr val="tx1"/>
            </a:solidFill>
          </p:spPr>
          <p:style>
            <a:lnRef idx="0">
              <a:schemeClr val="accent6"/>
            </a:lnRef>
            <a:fillRef idx="3">
              <a:schemeClr val="accent6"/>
            </a:fillRef>
            <a:effectRef idx="3">
              <a:schemeClr val="accent6"/>
            </a:effectRef>
            <a:fontRef idx="minor">
              <a:schemeClr val="lt1"/>
            </a:fontRef>
          </p:style>
          <p:txBody>
            <a:bodyPr wrap="square"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AU" b="1" dirty="0"/>
                <a:t>Improving HR Management in Public Sector Agencies Project</a:t>
              </a:r>
              <a:endParaRPr lang="en-GB" b="1" i="1" dirty="0"/>
            </a:p>
          </p:txBody>
        </p:sp>
        <p:sp>
          <p:nvSpPr>
            <p:cNvPr id="12" name="Up Arrow 11">
              <a:extLst>
                <a:ext uri="{FF2B5EF4-FFF2-40B4-BE49-F238E27FC236}">
                  <a16:creationId xmlns:a16="http://schemas.microsoft.com/office/drawing/2014/main" id="{E516A76F-0E6E-D847-B3EB-EB4730112EBB}"/>
                </a:ext>
              </a:extLst>
            </p:cNvPr>
            <p:cNvSpPr/>
            <p:nvPr/>
          </p:nvSpPr>
          <p:spPr>
            <a:xfrm>
              <a:off x="7320191" y="2628970"/>
              <a:ext cx="360040" cy="575299"/>
            </a:xfrm>
            <a:prstGeom prst="upArrow">
              <a:avLst/>
            </a:prstGeom>
            <a:solidFill>
              <a:srgbClr val="C00000"/>
            </a:solidFill>
            <a:ln/>
          </p:spPr>
          <p:style>
            <a:lnRef idx="0">
              <a:schemeClr val="accent1"/>
            </a:lnRef>
            <a:fillRef idx="3">
              <a:schemeClr val="accent1"/>
            </a:fillRef>
            <a:effectRef idx="3">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dirty="0"/>
            </a:p>
          </p:txBody>
        </p:sp>
        <p:sp>
          <p:nvSpPr>
            <p:cNvPr id="13" name="Up Arrow 12">
              <a:extLst>
                <a:ext uri="{FF2B5EF4-FFF2-40B4-BE49-F238E27FC236}">
                  <a16:creationId xmlns:a16="http://schemas.microsoft.com/office/drawing/2014/main" id="{861B0B65-0AF6-EB4B-923D-32BD791F643C}"/>
                </a:ext>
              </a:extLst>
            </p:cNvPr>
            <p:cNvSpPr/>
            <p:nvPr/>
          </p:nvSpPr>
          <p:spPr>
            <a:xfrm>
              <a:off x="1465517" y="4169566"/>
              <a:ext cx="360040" cy="408783"/>
            </a:xfrm>
            <a:prstGeom prst="upArrow">
              <a:avLst/>
            </a:prstGeom>
            <a:solidFill>
              <a:srgbClr val="C00000"/>
            </a:solidFill>
            <a:ln/>
          </p:spPr>
          <p:style>
            <a:lnRef idx="0">
              <a:schemeClr val="accent1"/>
            </a:lnRef>
            <a:fillRef idx="3">
              <a:schemeClr val="accent1"/>
            </a:fillRef>
            <a:effectRef idx="3">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dirty="0"/>
            </a:p>
          </p:txBody>
        </p:sp>
        <p:sp>
          <p:nvSpPr>
            <p:cNvPr id="14" name="TextBox 13">
              <a:extLst>
                <a:ext uri="{FF2B5EF4-FFF2-40B4-BE49-F238E27FC236}">
                  <a16:creationId xmlns:a16="http://schemas.microsoft.com/office/drawing/2014/main" id="{C2271508-C54D-1F41-A2EE-7396C2B773D5}"/>
                </a:ext>
              </a:extLst>
            </p:cNvPr>
            <p:cNvSpPr txBox="1"/>
            <p:nvPr/>
          </p:nvSpPr>
          <p:spPr>
            <a:xfrm>
              <a:off x="670255" y="4576941"/>
              <a:ext cx="2929637" cy="295049"/>
            </a:xfrm>
            <a:prstGeom prst="rect">
              <a:avLst/>
            </a:prstGeom>
            <a:solidFill>
              <a:schemeClr val="tx1"/>
            </a:solidFill>
          </p:spPr>
          <p:style>
            <a:lnRef idx="0">
              <a:schemeClr val="accent6"/>
            </a:lnRef>
            <a:fillRef idx="3">
              <a:schemeClr val="accent6"/>
            </a:fillRef>
            <a:effectRef idx="3">
              <a:schemeClr val="accent6"/>
            </a:effectRef>
            <a:fontRef idx="minor">
              <a:schemeClr val="lt1"/>
            </a:fontRef>
          </p:style>
          <p:txBody>
            <a:bodyPr wrap="square"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AU" b="1" dirty="0"/>
                <a:t>Data Cleansing Project</a:t>
              </a:r>
              <a:endParaRPr lang="en-GB" b="1" dirty="0"/>
            </a:p>
          </p:txBody>
        </p:sp>
      </p:grpSp>
      <p:sp>
        <p:nvSpPr>
          <p:cNvPr id="27" name="Up Arrow 26">
            <a:extLst>
              <a:ext uri="{FF2B5EF4-FFF2-40B4-BE49-F238E27FC236}">
                <a16:creationId xmlns:a16="http://schemas.microsoft.com/office/drawing/2014/main" id="{3CFC96F9-DF02-B040-9028-CA6DB2481136}"/>
              </a:ext>
            </a:extLst>
          </p:cNvPr>
          <p:cNvSpPr/>
          <p:nvPr/>
        </p:nvSpPr>
        <p:spPr>
          <a:xfrm>
            <a:off x="3059326" y="3925017"/>
            <a:ext cx="386314" cy="511700"/>
          </a:xfrm>
          <a:prstGeom prst="upArrow">
            <a:avLst/>
          </a:prstGeom>
          <a:solidFill>
            <a:srgbClr val="C00000"/>
          </a:solidFill>
          <a:ln/>
        </p:spPr>
        <p:style>
          <a:lnRef idx="0">
            <a:schemeClr val="accent1"/>
          </a:lnRef>
          <a:fillRef idx="3">
            <a:schemeClr val="accent1"/>
          </a:fillRef>
          <a:effectRef idx="3">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dirty="0"/>
          </a:p>
        </p:txBody>
      </p:sp>
      <p:sp>
        <p:nvSpPr>
          <p:cNvPr id="28" name="Up Arrow 27">
            <a:extLst>
              <a:ext uri="{FF2B5EF4-FFF2-40B4-BE49-F238E27FC236}">
                <a16:creationId xmlns:a16="http://schemas.microsoft.com/office/drawing/2014/main" id="{11C3B7AF-4933-C54D-9535-728C24488E7A}"/>
              </a:ext>
            </a:extLst>
          </p:cNvPr>
          <p:cNvSpPr/>
          <p:nvPr/>
        </p:nvSpPr>
        <p:spPr>
          <a:xfrm>
            <a:off x="4437752" y="4116086"/>
            <a:ext cx="386314" cy="511700"/>
          </a:xfrm>
          <a:prstGeom prst="upArrow">
            <a:avLst/>
          </a:prstGeom>
          <a:solidFill>
            <a:srgbClr val="C00000"/>
          </a:solidFill>
          <a:ln/>
        </p:spPr>
        <p:style>
          <a:lnRef idx="0">
            <a:schemeClr val="accent1"/>
          </a:lnRef>
          <a:fillRef idx="3">
            <a:schemeClr val="accent1"/>
          </a:fillRef>
          <a:effectRef idx="3">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dirty="0"/>
          </a:p>
        </p:txBody>
      </p:sp>
      <p:sp>
        <p:nvSpPr>
          <p:cNvPr id="29" name="Up Arrow 28">
            <a:extLst>
              <a:ext uri="{FF2B5EF4-FFF2-40B4-BE49-F238E27FC236}">
                <a16:creationId xmlns:a16="http://schemas.microsoft.com/office/drawing/2014/main" id="{36D284D7-BCE9-1E48-8F31-FA382397CE18}"/>
              </a:ext>
            </a:extLst>
          </p:cNvPr>
          <p:cNvSpPr/>
          <p:nvPr/>
        </p:nvSpPr>
        <p:spPr>
          <a:xfrm>
            <a:off x="6853412" y="4184323"/>
            <a:ext cx="386314" cy="511700"/>
          </a:xfrm>
          <a:prstGeom prst="upArrow">
            <a:avLst/>
          </a:prstGeom>
          <a:solidFill>
            <a:srgbClr val="C00000"/>
          </a:solidFill>
          <a:ln/>
        </p:spPr>
        <p:style>
          <a:lnRef idx="0">
            <a:schemeClr val="accent1"/>
          </a:lnRef>
          <a:fillRef idx="3">
            <a:schemeClr val="accent1"/>
          </a:fillRef>
          <a:effectRef idx="3">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dirty="0"/>
          </a:p>
          <a:p>
            <a:pPr algn="ctr"/>
            <a:endParaRPr lang="en-GB" dirty="0"/>
          </a:p>
          <a:p>
            <a:pPr algn="ctr"/>
            <a:endParaRPr lang="en-GB" dirty="0"/>
          </a:p>
          <a:p>
            <a:pPr algn="ctr"/>
            <a:endParaRPr lang="en-GB" dirty="0"/>
          </a:p>
        </p:txBody>
      </p:sp>
    </p:spTree>
    <p:extLst>
      <p:ext uri="{BB962C8B-B14F-4D97-AF65-F5344CB8AC3E}">
        <p14:creationId xmlns:p14="http://schemas.microsoft.com/office/powerpoint/2010/main" val="9898829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p14:dur="10" advClick="0" advTm="9133">
        <p15:prstTrans prst="peelOff"/>
      </p:transition>
    </mc:Choice>
    <mc:Fallback xmlns="">
      <p:transition advClick="0" advTm="9133">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411BD6F-71E6-A746-AA7E-9F685FBED83F}"/>
              </a:ext>
            </a:extLst>
          </p:cNvPr>
          <p:cNvSpPr>
            <a:spLocks noGrp="1"/>
          </p:cNvSpPr>
          <p:nvPr>
            <p:ph sz="quarter" idx="1"/>
          </p:nvPr>
        </p:nvSpPr>
        <p:spPr/>
        <p:txBody>
          <a:bodyPr/>
          <a:lstStyle/>
          <a:p>
            <a:endParaRPr lang="en-PG"/>
          </a:p>
          <a:p>
            <a:endParaRPr lang="en-PG"/>
          </a:p>
          <a:p>
            <a:endParaRPr lang="en-PG"/>
          </a:p>
          <a:p>
            <a:pPr marL="0" indent="0">
              <a:buNone/>
            </a:pPr>
            <a:r>
              <a:rPr lang="en-PG"/>
              <a:t>                              </a:t>
            </a:r>
            <a:r>
              <a:rPr lang="en-PG" sz="4400"/>
              <a:t>Thank You!</a:t>
            </a:r>
          </a:p>
        </p:txBody>
      </p:sp>
      <p:sp>
        <p:nvSpPr>
          <p:cNvPr id="3" name="Title 2">
            <a:extLst>
              <a:ext uri="{FF2B5EF4-FFF2-40B4-BE49-F238E27FC236}">
                <a16:creationId xmlns:a16="http://schemas.microsoft.com/office/drawing/2014/main" id="{60C02DBB-2174-0046-B67F-4F1216F49453}"/>
              </a:ext>
            </a:extLst>
          </p:cNvPr>
          <p:cNvSpPr>
            <a:spLocks noGrp="1"/>
          </p:cNvSpPr>
          <p:nvPr>
            <p:ph type="title"/>
          </p:nvPr>
        </p:nvSpPr>
        <p:spPr/>
        <p:txBody>
          <a:bodyPr/>
          <a:lstStyle/>
          <a:p>
            <a:r>
              <a:rPr lang="en-GB" dirty="0"/>
              <a:t>E</a:t>
            </a:r>
            <a:r>
              <a:rPr lang="en-PG"/>
              <a:t>nd of Presentation</a:t>
            </a:r>
          </a:p>
        </p:txBody>
      </p:sp>
    </p:spTree>
    <p:extLst>
      <p:ext uri="{BB962C8B-B14F-4D97-AF65-F5344CB8AC3E}">
        <p14:creationId xmlns:p14="http://schemas.microsoft.com/office/powerpoint/2010/main" val="32242154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p14:dur="10" advClick="0" advTm="9133">
        <p15:prstTrans prst="peelOff"/>
      </p:transition>
    </mc:Choice>
    <mc:Fallback xmlns="">
      <p:transition advClick="0" advTm="9133">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ontent Placeholder 11"/>
          <p:cNvGraphicFramePr>
            <a:graphicFrameLocks noGrp="1"/>
          </p:cNvGraphicFramePr>
          <p:nvPr>
            <p:ph sz="quarter" idx="1"/>
            <p:extLst>
              <p:ext uri="{D42A27DB-BD31-4B8C-83A1-F6EECF244321}">
                <p14:modId xmlns:p14="http://schemas.microsoft.com/office/powerpoint/2010/main" val="3088299688"/>
              </p:ext>
            </p:extLst>
          </p:nvPr>
        </p:nvGraphicFramePr>
        <p:xfrm>
          <a:off x="1376556" y="197004"/>
          <a:ext cx="10622155" cy="64602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503538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extLst>
              <p:ext uri="{D42A27DB-BD31-4B8C-83A1-F6EECF244321}">
                <p14:modId xmlns:p14="http://schemas.microsoft.com/office/powerpoint/2010/main" val="2072454494"/>
              </p:ext>
            </p:extLst>
          </p:nvPr>
        </p:nvGraphicFramePr>
        <p:xfrm>
          <a:off x="490256" y="1127536"/>
          <a:ext cx="11396943" cy="52366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Presentation Outline</a:t>
            </a:r>
          </a:p>
        </p:txBody>
      </p:sp>
    </p:spTree>
    <p:extLst>
      <p:ext uri="{BB962C8B-B14F-4D97-AF65-F5344CB8AC3E}">
        <p14:creationId xmlns:p14="http://schemas.microsoft.com/office/powerpoint/2010/main" val="14089922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Why the Version Upgrade?</a:t>
            </a:r>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3319242249"/>
              </p:ext>
            </p:extLst>
          </p:nvPr>
        </p:nvGraphicFramePr>
        <p:xfrm>
          <a:off x="1192784" y="990600"/>
          <a:ext cx="10694416" cy="54254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893885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extLst>
              <p:ext uri="{D42A27DB-BD31-4B8C-83A1-F6EECF244321}">
                <p14:modId xmlns:p14="http://schemas.microsoft.com/office/powerpoint/2010/main" val="3848502741"/>
              </p:ext>
            </p:extLst>
          </p:nvPr>
        </p:nvGraphicFramePr>
        <p:xfrm>
          <a:off x="1320800" y="1066800"/>
          <a:ext cx="10871200" cy="56448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a:xfrm>
            <a:off x="1182624" y="146622"/>
            <a:ext cx="10668000" cy="715962"/>
          </a:xfrm>
        </p:spPr>
        <p:txBody>
          <a:bodyPr/>
          <a:lstStyle/>
          <a:p>
            <a:r>
              <a:rPr lang="en-US" dirty="0" smtClean="0">
                <a:latin typeface="Times New Roman" panose="02020603050405020304" pitchFamily="18" charset="0"/>
                <a:cs typeface="Times New Roman" panose="02020603050405020304" pitchFamily="18" charset="0"/>
              </a:rPr>
              <a:t>Brief History</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614043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p14:dur="10" advClick="0" advTm="9133">
        <p15:prstTrans prst="peelOff"/>
      </p:transition>
    </mc:Choice>
    <mc:Fallback xmlns="">
      <p:transition advClick="0" advTm="9133">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D3127A9-372B-E047-9F88-F55AF0332490}"/>
              </a:ext>
            </a:extLst>
          </p:cNvPr>
          <p:cNvSpPr>
            <a:spLocks noGrp="1"/>
          </p:cNvSpPr>
          <p:nvPr>
            <p:ph sz="quarter" idx="1"/>
          </p:nvPr>
        </p:nvSpPr>
        <p:spPr>
          <a:xfrm>
            <a:off x="1219200" y="715962"/>
            <a:ext cx="10871200" cy="5791200"/>
          </a:xfrm>
        </p:spPr>
        <p:txBody>
          <a:bodyPr/>
          <a:lstStyle/>
          <a:p>
            <a:pPr>
              <a:buFont typeface="Arial" panose="020B0604020202020204" pitchFamily="34" charset="0"/>
              <a:buChar char="•"/>
            </a:pPr>
            <a:r>
              <a:rPr lang="en-PG" sz="5400" dirty="0">
                <a:latin typeface="Times New Roman" panose="02020603050405020304" pitchFamily="18" charset="0"/>
                <a:cs typeface="Times New Roman" panose="02020603050405020304" pitchFamily="18" charset="0"/>
              </a:rPr>
              <a:t>NEC (#) decision in 2017 to undertake payroll audit.</a:t>
            </a:r>
          </a:p>
          <a:p>
            <a:pPr>
              <a:buFont typeface="Arial" panose="020B0604020202020204" pitchFamily="34" charset="0"/>
              <a:buChar char="•"/>
            </a:pPr>
            <a:r>
              <a:rPr lang="en-PG" sz="5400" dirty="0">
                <a:latin typeface="Times New Roman" panose="02020603050405020304" pitchFamily="18" charset="0"/>
                <a:cs typeface="Times New Roman" panose="02020603050405020304" pitchFamily="18" charset="0"/>
              </a:rPr>
              <a:t>2021 Deloitte engaged to audit the government payroll system.</a:t>
            </a:r>
          </a:p>
          <a:p>
            <a:pPr>
              <a:buFont typeface="Arial" panose="020B0604020202020204" pitchFamily="34" charset="0"/>
              <a:buChar char="•"/>
            </a:pPr>
            <a:r>
              <a:rPr lang="en-PG" sz="5400" dirty="0">
                <a:latin typeface="Times New Roman" panose="02020603050405020304" pitchFamily="18" charset="0"/>
                <a:cs typeface="Times New Roman" panose="02020603050405020304" pitchFamily="18" charset="0"/>
              </a:rPr>
              <a:t>2022 Deloitte audit findings/recommendations released</a:t>
            </a:r>
          </a:p>
        </p:txBody>
      </p:sp>
      <p:sp>
        <p:nvSpPr>
          <p:cNvPr id="3" name="Title 2">
            <a:extLst>
              <a:ext uri="{FF2B5EF4-FFF2-40B4-BE49-F238E27FC236}">
                <a16:creationId xmlns:a16="http://schemas.microsoft.com/office/drawing/2014/main" id="{8E1FC1C8-C5A9-FF41-AFA6-D5E799516E92}"/>
              </a:ext>
            </a:extLst>
          </p:cNvPr>
          <p:cNvSpPr>
            <a:spLocks noGrp="1"/>
          </p:cNvSpPr>
          <p:nvPr>
            <p:ph type="title"/>
          </p:nvPr>
        </p:nvSpPr>
        <p:spPr>
          <a:xfrm>
            <a:off x="1320800" y="0"/>
            <a:ext cx="10668000" cy="715962"/>
          </a:xfrm>
        </p:spPr>
        <p:txBody>
          <a:bodyPr/>
          <a:lstStyle/>
          <a:p>
            <a:r>
              <a:rPr lang="en-PG" dirty="0">
                <a:latin typeface="Times New Roman" panose="02020603050405020304" pitchFamily="18" charset="0"/>
                <a:cs typeface="Times New Roman" panose="02020603050405020304" pitchFamily="18" charset="0"/>
              </a:rPr>
              <a:t>Background</a:t>
            </a:r>
          </a:p>
        </p:txBody>
      </p:sp>
    </p:spTree>
    <p:extLst>
      <p:ext uri="{BB962C8B-B14F-4D97-AF65-F5344CB8AC3E}">
        <p14:creationId xmlns:p14="http://schemas.microsoft.com/office/powerpoint/2010/main" val="21761125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p14:dur="10" advClick="0" advTm="9133">
        <p15:prstTrans prst="peelOff"/>
      </p:transition>
    </mc:Choice>
    <mc:Fallback xmlns="">
      <p:transition advClick="0" advTm="9133">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83B25DD-B59C-6B45-9401-8361059ADF94}"/>
              </a:ext>
            </a:extLst>
          </p:cNvPr>
          <p:cNvSpPr>
            <a:spLocks noGrp="1"/>
          </p:cNvSpPr>
          <p:nvPr>
            <p:ph sz="quarter" idx="1"/>
          </p:nvPr>
        </p:nvSpPr>
        <p:spPr>
          <a:xfrm>
            <a:off x="1219200" y="715962"/>
            <a:ext cx="10832592" cy="6288342"/>
          </a:xfrm>
        </p:spPr>
        <p:txBody>
          <a:bodyPr/>
          <a:lstStyle/>
          <a:p>
            <a:pPr algn="just"/>
            <a:r>
              <a:rPr lang="en-PG" sz="2000" b="1" dirty="0">
                <a:solidFill>
                  <a:srgbClr val="000000"/>
                </a:solidFill>
                <a:effectLst/>
                <a:latin typeface="SegoeUI"/>
                <a:ea typeface="Times New Roman" panose="02020603050405020304" pitchFamily="18" charset="0"/>
                <a:cs typeface="Times New Roman" panose="02020603050405020304" pitchFamily="18" charset="0"/>
              </a:rPr>
              <a:t>1</a:t>
            </a:r>
            <a:r>
              <a:rPr lang="en-PG" sz="2400" b="1" dirty="0">
                <a:solidFill>
                  <a:srgbClr val="000000"/>
                </a:solidFill>
                <a:effectLst/>
                <a:latin typeface="SegoeUI"/>
                <a:ea typeface="Times New Roman" panose="02020603050405020304" pitchFamily="18" charset="0"/>
                <a:cs typeface="Times New Roman" panose="02020603050405020304" pitchFamily="18" charset="0"/>
              </a:rPr>
              <a:t>. Review of the Payroll Data</a:t>
            </a:r>
            <a:r>
              <a:rPr lang="en-PG" sz="2400" dirty="0">
                <a:solidFill>
                  <a:srgbClr val="000000"/>
                </a:solidFill>
                <a:effectLst/>
                <a:latin typeface="SegoeUI"/>
                <a:ea typeface="Times New Roman" panose="02020603050405020304" pitchFamily="18" charset="0"/>
                <a:cs typeface="Times New Roman" panose="02020603050405020304" pitchFamily="18" charset="0"/>
              </a:rPr>
              <a:t>. There were a lot of other minor findings which the team identified as a result of </a:t>
            </a:r>
            <a:r>
              <a:rPr lang="en-PG" sz="2400" b="1" dirty="0">
                <a:solidFill>
                  <a:srgbClr val="84BA23"/>
                </a:solidFill>
                <a:effectLst/>
                <a:latin typeface="SegoeUI"/>
                <a:ea typeface="Times New Roman" panose="02020603050405020304" pitchFamily="18" charset="0"/>
                <a:cs typeface="Times New Roman" panose="02020603050405020304" pitchFamily="18" charset="0"/>
              </a:rPr>
              <a:t>human errors, lack of system controls for certain fields in Alesco and lack of policies configured </a:t>
            </a:r>
            <a:r>
              <a:rPr lang="en-PG" sz="2400" dirty="0">
                <a:solidFill>
                  <a:srgbClr val="000000"/>
                </a:solidFill>
                <a:effectLst/>
                <a:latin typeface="SegoeUI"/>
                <a:ea typeface="Times New Roman" panose="02020603050405020304" pitchFamily="18" charset="0"/>
                <a:cs typeface="Times New Roman" panose="02020603050405020304" pitchFamily="18" charset="0"/>
              </a:rPr>
              <a:t>into the system. </a:t>
            </a:r>
          </a:p>
          <a:p>
            <a:pPr algn="just"/>
            <a:endParaRPr lang="en-PG"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PG" sz="2200" b="1" dirty="0">
                <a:solidFill>
                  <a:srgbClr val="000000"/>
                </a:solidFill>
                <a:effectLst/>
                <a:latin typeface="SegoeUI"/>
                <a:ea typeface="Times New Roman" panose="02020603050405020304" pitchFamily="18" charset="0"/>
                <a:cs typeface="Times New Roman" panose="02020603050405020304" pitchFamily="18" charset="0"/>
              </a:rPr>
              <a:t>2. Review of the Alesco Payroll System</a:t>
            </a:r>
            <a:r>
              <a:rPr lang="en-PG" sz="2200" dirty="0">
                <a:solidFill>
                  <a:srgbClr val="000000"/>
                </a:solidFill>
                <a:effectLst/>
                <a:latin typeface="SegoeUI"/>
                <a:ea typeface="Times New Roman" panose="02020603050405020304" pitchFamily="18" charset="0"/>
                <a:cs typeface="Times New Roman" panose="02020603050405020304" pitchFamily="18" charset="0"/>
              </a:rPr>
              <a:t>. The Alesco system is a reliable and convenient system, however, </a:t>
            </a:r>
            <a:r>
              <a:rPr lang="en-PG" sz="2200" b="1" dirty="0">
                <a:solidFill>
                  <a:srgbClr val="84BA23"/>
                </a:solidFill>
                <a:effectLst/>
                <a:latin typeface="SegoeUI"/>
                <a:ea typeface="Times New Roman" panose="02020603050405020304" pitchFamily="18" charset="0"/>
                <a:cs typeface="Times New Roman" panose="02020603050405020304" pitchFamily="18" charset="0"/>
              </a:rPr>
              <a:t>the system is outdated and requires an upgrade from the current version 12 to the latest version available at the time of implementation </a:t>
            </a:r>
            <a:r>
              <a:rPr lang="en-PG" sz="2200" dirty="0">
                <a:solidFill>
                  <a:srgbClr val="000000"/>
                </a:solidFill>
                <a:effectLst/>
                <a:latin typeface="SegoeUI"/>
                <a:ea typeface="Times New Roman" panose="02020603050405020304" pitchFamily="18" charset="0"/>
                <a:cs typeface="Times New Roman" panose="02020603050405020304" pitchFamily="18" charset="0"/>
              </a:rPr>
              <a:t>to improve system functionalities and reduce inconsistencies and errors. </a:t>
            </a:r>
          </a:p>
          <a:p>
            <a:pPr algn="just"/>
            <a:endParaRPr lang="en-PG"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PG" sz="2200" b="1" dirty="0">
                <a:solidFill>
                  <a:srgbClr val="000000"/>
                </a:solidFill>
                <a:effectLst/>
                <a:latin typeface="SegoeUI"/>
                <a:ea typeface="Times New Roman" panose="02020603050405020304" pitchFamily="18" charset="0"/>
                <a:cs typeface="Times New Roman" panose="02020603050405020304" pitchFamily="18" charset="0"/>
              </a:rPr>
              <a:t>3. Review of the HR Policies and the Devolution of HR Powers</a:t>
            </a:r>
            <a:r>
              <a:rPr lang="en-PG" sz="2200" dirty="0">
                <a:solidFill>
                  <a:srgbClr val="000000"/>
                </a:solidFill>
                <a:effectLst/>
                <a:latin typeface="SegoeUI"/>
                <a:ea typeface="Times New Roman" panose="02020603050405020304" pitchFamily="18" charset="0"/>
                <a:cs typeface="Times New Roman" panose="02020603050405020304" pitchFamily="18" charset="0"/>
              </a:rPr>
              <a:t>. There are </a:t>
            </a:r>
            <a:r>
              <a:rPr lang="en-PG" sz="2200" b="1" dirty="0">
                <a:solidFill>
                  <a:srgbClr val="84BA23"/>
                </a:solidFill>
                <a:effectLst/>
                <a:latin typeface="SegoeUI"/>
                <a:ea typeface="Times New Roman" panose="02020603050405020304" pitchFamily="18" charset="0"/>
                <a:cs typeface="Times New Roman" panose="02020603050405020304" pitchFamily="18" charset="0"/>
              </a:rPr>
              <a:t>a lot of flexibilities and acceptance with the General Orders (GO), inconsistent implementation and misinterpretations of GOs across agencies </a:t>
            </a:r>
            <a:r>
              <a:rPr lang="en-PG" sz="2200" dirty="0">
                <a:solidFill>
                  <a:srgbClr val="000000"/>
                </a:solidFill>
                <a:effectLst/>
                <a:latin typeface="SegoeUI"/>
                <a:ea typeface="Times New Roman" panose="02020603050405020304" pitchFamily="18" charset="0"/>
                <a:cs typeface="Times New Roman" panose="02020603050405020304" pitchFamily="18" charset="0"/>
              </a:rPr>
              <a:t>which have led to agencies creating their HR practice (legacy issues). Additionally, during the period of the devolution of HR powers, HR Heads were given the power to make HR decisions which led to the abuse of some of the HR decisions</a:t>
            </a:r>
          </a:p>
          <a:p>
            <a:pPr algn="just"/>
            <a:endParaRPr lang="en-PG" sz="2000" dirty="0">
              <a:solidFill>
                <a:srgbClr val="000000"/>
              </a:solidFill>
              <a:latin typeface="SegoeUI"/>
              <a:ea typeface="Times New Roman" panose="02020603050405020304" pitchFamily="18" charset="0"/>
              <a:cs typeface="Times New Roman" panose="02020603050405020304" pitchFamily="18" charset="0"/>
            </a:endParaRPr>
          </a:p>
          <a:p>
            <a:pPr algn="just"/>
            <a:endParaRPr lang="en-PG" sz="1800" dirty="0">
              <a:solidFill>
                <a:srgbClr val="000000"/>
              </a:solidFill>
              <a:effectLst/>
              <a:latin typeface="SegoeUI"/>
              <a:ea typeface="Times New Roman" panose="02020603050405020304" pitchFamily="18" charset="0"/>
              <a:cs typeface="Times New Roman" panose="02020603050405020304" pitchFamily="18" charset="0"/>
            </a:endParaRPr>
          </a:p>
          <a:p>
            <a:pPr algn="just"/>
            <a:r>
              <a:rPr lang="en-PG" sz="1800" dirty="0">
                <a:solidFill>
                  <a:srgbClr val="000000"/>
                </a:solidFill>
                <a:effectLst/>
                <a:latin typeface="SegoeUI"/>
                <a:ea typeface="Times New Roman" panose="02020603050405020304" pitchFamily="18" charset="0"/>
                <a:cs typeface="Times New Roman" panose="02020603050405020304" pitchFamily="18" charset="0"/>
              </a:rPr>
              <a:t>. </a:t>
            </a:r>
            <a:endParaRPr lang="en-PG"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n-PG" dirty="0"/>
          </a:p>
        </p:txBody>
      </p:sp>
      <p:sp>
        <p:nvSpPr>
          <p:cNvPr id="3" name="Title 2">
            <a:extLst>
              <a:ext uri="{FF2B5EF4-FFF2-40B4-BE49-F238E27FC236}">
                <a16:creationId xmlns:a16="http://schemas.microsoft.com/office/drawing/2014/main" id="{BEC60E41-4FE3-B442-8188-FEBEA5EE9B5D}"/>
              </a:ext>
            </a:extLst>
          </p:cNvPr>
          <p:cNvSpPr>
            <a:spLocks noGrp="1"/>
          </p:cNvSpPr>
          <p:nvPr>
            <p:ph type="title"/>
          </p:nvPr>
        </p:nvSpPr>
        <p:spPr>
          <a:xfrm>
            <a:off x="1219200" y="0"/>
            <a:ext cx="10668000" cy="715962"/>
          </a:xfrm>
        </p:spPr>
        <p:txBody>
          <a:bodyPr/>
          <a:lstStyle/>
          <a:p>
            <a:r>
              <a:rPr lang="en-PG" dirty="0" smtClean="0">
                <a:latin typeface="Times New Roman" panose="02020603050405020304" pitchFamily="18" charset="0"/>
                <a:cs typeface="Times New Roman" panose="02020603050405020304" pitchFamily="18" charset="0"/>
              </a:rPr>
              <a:t>Deloitte Findings</a:t>
            </a:r>
            <a:endParaRPr lang="en-P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93897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p14:dur="10" advClick="0" advTm="9133">
        <p15:prstTrans prst="peelOff"/>
      </p:transition>
    </mc:Choice>
    <mc:Fallback xmlns="">
      <p:transition advClick="0" advTm="9133">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extLst>
              <p:ext uri="{D42A27DB-BD31-4B8C-83A1-F6EECF244321}">
                <p14:modId xmlns:p14="http://schemas.microsoft.com/office/powerpoint/2010/main" val="1374631990"/>
              </p:ext>
            </p:extLst>
          </p:nvPr>
        </p:nvGraphicFramePr>
        <p:xfrm>
          <a:off x="1320800" y="1066799"/>
          <a:ext cx="10566400" cy="534515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Payroll Upgrade</a:t>
            </a:r>
          </a:p>
        </p:txBody>
      </p:sp>
    </p:spTree>
    <p:extLst>
      <p:ext uri="{BB962C8B-B14F-4D97-AF65-F5344CB8AC3E}">
        <p14:creationId xmlns:p14="http://schemas.microsoft.com/office/powerpoint/2010/main" val="37017085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1320800" y="990600"/>
            <a:ext cx="5548351" cy="2981281"/>
          </a:xfrm>
          <a:prstGeom prst="rect">
            <a:avLst/>
          </a:prstGeom>
        </p:spPr>
      </p:pic>
      <p:graphicFrame>
        <p:nvGraphicFramePr>
          <p:cNvPr id="4" name="Content Placeholder 3"/>
          <p:cNvGraphicFramePr>
            <a:graphicFrameLocks noGrp="1"/>
          </p:cNvGraphicFramePr>
          <p:nvPr>
            <p:ph sz="quarter" idx="1"/>
            <p:extLst>
              <p:ext uri="{D42A27DB-BD31-4B8C-83A1-F6EECF244321}">
                <p14:modId xmlns:p14="http://schemas.microsoft.com/office/powerpoint/2010/main" val="1705179579"/>
              </p:ext>
            </p:extLst>
          </p:nvPr>
        </p:nvGraphicFramePr>
        <p:xfrm>
          <a:off x="1320800" y="1066800"/>
          <a:ext cx="10706100" cy="5562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p:txBody>
          <a:bodyPr/>
          <a:lstStyle/>
          <a:p>
            <a:r>
              <a:rPr lang="en-US" dirty="0" err="1" smtClean="0">
                <a:latin typeface="Times New Roman" panose="02020603050405020304" pitchFamily="18" charset="0"/>
                <a:cs typeface="Times New Roman" panose="02020603050405020304" pitchFamily="18" charset="0"/>
              </a:rPr>
              <a:t>Cont</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502636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extLst>
              <p:ext uri="{D42A27DB-BD31-4B8C-83A1-F6EECF244321}">
                <p14:modId xmlns:p14="http://schemas.microsoft.com/office/powerpoint/2010/main" val="3085096332"/>
              </p:ext>
            </p:extLst>
          </p:nvPr>
        </p:nvGraphicFramePr>
        <p:xfrm>
          <a:off x="1219200" y="990600"/>
          <a:ext cx="10796016" cy="57210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a:xfrm>
            <a:off x="1219200" y="90393"/>
            <a:ext cx="10668000" cy="715962"/>
          </a:xfrm>
        </p:spPr>
        <p:txBody>
          <a:bodyPr/>
          <a:lstStyle/>
          <a:p>
            <a:r>
              <a:rPr lang="en-US" dirty="0" err="1" smtClean="0">
                <a:latin typeface="Times New Roman" panose="02020603050405020304" pitchFamily="18" charset="0"/>
                <a:cs typeface="Times New Roman" panose="02020603050405020304" pitchFamily="18" charset="0"/>
              </a:rPr>
              <a:t>Cont</a:t>
            </a: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4 Phases of the </a:t>
            </a:r>
            <a:r>
              <a:rPr lang="en-US" dirty="0" smtClean="0">
                <a:latin typeface="Times New Roman" panose="02020603050405020304" pitchFamily="18" charset="0"/>
                <a:cs typeface="Times New Roman" panose="02020603050405020304" pitchFamily="18" charset="0"/>
              </a:rPr>
              <a:t>Upgrade</a:t>
            </a:r>
            <a:endParaRPr lang="en-US" dirty="0">
              <a:latin typeface="Times New Roman" panose="02020603050405020304" pitchFamily="18" charset="0"/>
              <a:cs typeface="Times New Roman" panose="02020603050405020304" pitchFamily="18" charset="0"/>
            </a:endParaRPr>
          </a:p>
        </p:txBody>
      </p:sp>
      <p:sp>
        <p:nvSpPr>
          <p:cNvPr id="6" name="Rounded Rectangle 5"/>
          <p:cNvSpPr/>
          <p:nvPr/>
        </p:nvSpPr>
        <p:spPr>
          <a:xfrm>
            <a:off x="1219200" y="975360"/>
            <a:ext cx="3663696" cy="1859280"/>
          </a:xfrm>
          <a:prstGeom prst="round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just"/>
            <a:r>
              <a:rPr lang="en-PG" sz="2200" dirty="0"/>
              <a:t>(</a:t>
            </a:r>
            <a:r>
              <a:rPr lang="en-US" sz="2200" dirty="0"/>
              <a:t>Purchase of V22; Consultancy Service Agreement Implementation Plan &amp; Project Charter, Established Working Teams, purchase of dedicated file server</a:t>
            </a:r>
            <a:r>
              <a:rPr lang="en-US" sz="2200" dirty="0" smtClean="0"/>
              <a:t>)</a:t>
            </a:r>
            <a:endParaRPr lang="en-US" sz="2200" dirty="0"/>
          </a:p>
        </p:txBody>
      </p:sp>
      <p:cxnSp>
        <p:nvCxnSpPr>
          <p:cNvPr id="10" name="Straight Connector 9"/>
          <p:cNvCxnSpPr/>
          <p:nvPr/>
        </p:nvCxnSpPr>
        <p:spPr>
          <a:xfrm flipV="1">
            <a:off x="2377440" y="2688336"/>
            <a:ext cx="0" cy="585216"/>
          </a:xfrm>
          <a:prstGeom prst="line">
            <a:avLst/>
          </a:prstGeom>
        </p:spPr>
        <p:style>
          <a:lnRef idx="1">
            <a:schemeClr val="accent1"/>
          </a:lnRef>
          <a:fillRef idx="0">
            <a:schemeClr val="accent1"/>
          </a:fillRef>
          <a:effectRef idx="0">
            <a:schemeClr val="accent1"/>
          </a:effectRef>
          <a:fontRef idx="minor">
            <a:schemeClr val="tx1"/>
          </a:fontRef>
        </p:style>
      </p:cxnSp>
      <p:sp>
        <p:nvSpPr>
          <p:cNvPr id="11" name="Rounded Rectangle 10"/>
          <p:cNvSpPr/>
          <p:nvPr/>
        </p:nvSpPr>
        <p:spPr>
          <a:xfrm>
            <a:off x="2523744" y="4867656"/>
            <a:ext cx="3663696" cy="1859280"/>
          </a:xfrm>
          <a:prstGeom prst="round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just"/>
            <a:r>
              <a:rPr lang="en-US" sz="2400" dirty="0"/>
              <a:t>(Installation Part 1 (Virtual Box), </a:t>
            </a:r>
            <a:r>
              <a:rPr lang="en-US" sz="2400" i="1" dirty="0"/>
              <a:t>Installation Part 2 (LAN)</a:t>
            </a:r>
            <a:r>
              <a:rPr lang="en-US" sz="2400" dirty="0"/>
              <a:t>, </a:t>
            </a:r>
            <a:r>
              <a:rPr lang="en-US" sz="2400" i="1" dirty="0"/>
              <a:t>Server Scope and Audit</a:t>
            </a:r>
            <a:r>
              <a:rPr lang="en-US" sz="2400" dirty="0"/>
              <a:t>, </a:t>
            </a:r>
            <a:r>
              <a:rPr lang="en-US" sz="2400" i="1" dirty="0"/>
              <a:t>Technical Assessment, Preps for technical assessment of the upgrade)</a:t>
            </a:r>
            <a:r>
              <a:rPr lang="en-US" sz="2400" dirty="0"/>
              <a:t> </a:t>
            </a:r>
            <a:endParaRPr lang="en-PG" sz="4000" dirty="0"/>
          </a:p>
        </p:txBody>
      </p:sp>
      <p:cxnSp>
        <p:nvCxnSpPr>
          <p:cNvPr id="12" name="Straight Connector 11"/>
          <p:cNvCxnSpPr/>
          <p:nvPr/>
        </p:nvCxnSpPr>
        <p:spPr>
          <a:xfrm flipV="1">
            <a:off x="5273040" y="4431792"/>
            <a:ext cx="0" cy="585216"/>
          </a:xfrm>
          <a:prstGeom prst="line">
            <a:avLst/>
          </a:prstGeom>
        </p:spPr>
        <p:style>
          <a:lnRef idx="1">
            <a:schemeClr val="accent1"/>
          </a:lnRef>
          <a:fillRef idx="0">
            <a:schemeClr val="accent1"/>
          </a:fillRef>
          <a:effectRef idx="0">
            <a:schemeClr val="accent1"/>
          </a:effectRef>
          <a:fontRef idx="minor">
            <a:schemeClr val="tx1"/>
          </a:fontRef>
        </p:style>
      </p:cxnSp>
      <p:sp>
        <p:nvSpPr>
          <p:cNvPr id="13" name="Rounded Rectangle 12"/>
          <p:cNvSpPr/>
          <p:nvPr/>
        </p:nvSpPr>
        <p:spPr>
          <a:xfrm>
            <a:off x="5273040" y="990600"/>
            <a:ext cx="6614160" cy="2033016"/>
          </a:xfrm>
          <a:prstGeom prst="round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just"/>
            <a:r>
              <a:rPr lang="en-PG" sz="2800" dirty="0"/>
              <a:t>(Currently in phase 3) </a:t>
            </a:r>
            <a:r>
              <a:rPr lang="en-PG" sz="2000" dirty="0"/>
              <a:t>(</a:t>
            </a:r>
            <a:r>
              <a:rPr lang="en-US" sz="2000" dirty="0"/>
              <a:t>Client focused (MBPA, MBPHA, DPM),Target: WSS (automation of workflows</a:t>
            </a:r>
            <a:r>
              <a:rPr lang="en-US" sz="2000" dirty="0" smtClean="0"/>
              <a:t>); (GO </a:t>
            </a:r>
            <a:r>
              <a:rPr lang="en-US" sz="2000" dirty="0"/>
              <a:t>3 ); Position Cleansing; Employee Cleansing; Termination Calculator (Offline Process, Leave Records, Target Years for leave update) , Outline specific tasks for targeted areas (Work Plan / Schedule of activities) – TOR, Determine policy base (Applicable GO’s),Relevant Policy Documents (GO 5</a:t>
            </a:r>
            <a:r>
              <a:rPr lang="en-US" sz="2000" baseline="30000" dirty="0"/>
              <a:t>th</a:t>
            </a:r>
            <a:r>
              <a:rPr lang="en-US" sz="2000" dirty="0"/>
              <a:t> edition, HR BP Manual)</a:t>
            </a:r>
            <a:endParaRPr lang="en-PG" sz="3600" dirty="0"/>
          </a:p>
          <a:p>
            <a:pPr algn="just"/>
            <a:endParaRPr lang="en-US" sz="2000" dirty="0"/>
          </a:p>
        </p:txBody>
      </p:sp>
      <p:cxnSp>
        <p:nvCxnSpPr>
          <p:cNvPr id="14" name="Straight Connector 13"/>
          <p:cNvCxnSpPr/>
          <p:nvPr/>
        </p:nvCxnSpPr>
        <p:spPr>
          <a:xfrm flipH="1" flipV="1">
            <a:off x="7443216" y="2834640"/>
            <a:ext cx="6096" cy="438912"/>
          </a:xfrm>
          <a:prstGeom prst="line">
            <a:avLst/>
          </a:prstGeom>
        </p:spPr>
        <p:style>
          <a:lnRef idx="1">
            <a:schemeClr val="accent1"/>
          </a:lnRef>
          <a:fillRef idx="0">
            <a:schemeClr val="accent1"/>
          </a:fillRef>
          <a:effectRef idx="0">
            <a:schemeClr val="accent1"/>
          </a:effectRef>
          <a:fontRef idx="minor">
            <a:schemeClr val="tx1"/>
          </a:fontRef>
        </p:style>
      </p:cxnSp>
      <p:sp>
        <p:nvSpPr>
          <p:cNvPr id="17" name="Rounded Rectangle 16"/>
          <p:cNvSpPr/>
          <p:nvPr/>
        </p:nvSpPr>
        <p:spPr>
          <a:xfrm>
            <a:off x="8022337" y="4724400"/>
            <a:ext cx="3663696" cy="1859280"/>
          </a:xfrm>
          <a:prstGeom prst="round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just"/>
            <a:r>
              <a:rPr lang="en-PG" sz="2800" dirty="0" smtClean="0"/>
              <a:t>User </a:t>
            </a:r>
            <a:r>
              <a:rPr lang="en-PG" sz="2800" dirty="0"/>
              <a:t>access, Position loads, New Hires)  </a:t>
            </a:r>
          </a:p>
          <a:p>
            <a:pPr algn="just"/>
            <a:endParaRPr lang="en-US" sz="2000" dirty="0"/>
          </a:p>
        </p:txBody>
      </p:sp>
      <p:cxnSp>
        <p:nvCxnSpPr>
          <p:cNvPr id="18" name="Straight Connector 17"/>
          <p:cNvCxnSpPr/>
          <p:nvPr/>
        </p:nvCxnSpPr>
        <p:spPr>
          <a:xfrm flipV="1">
            <a:off x="10619232" y="4431792"/>
            <a:ext cx="0" cy="585216"/>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81136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p14:dur="10" advClick="0" advTm="9133">
        <p15:prstTrans prst="peelOff"/>
      </p:transition>
    </mc:Choice>
    <mc:Fallback xmlns="">
      <p:transition advClick="0" advTm="9133">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PM General Order Theme">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DPM General Order Theme">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DPM General Order Theme">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8834</TotalTime>
  <Words>1095</Words>
  <Application>Microsoft Office PowerPoint</Application>
  <PresentationFormat>Widescreen</PresentationFormat>
  <Paragraphs>202</Paragraphs>
  <Slides>18</Slides>
  <Notes>8</Notes>
  <HiddenSlides>0</HiddenSlides>
  <MMClips>0</MMClips>
  <ScaleCrop>false</ScaleCrop>
  <HeadingPairs>
    <vt:vector size="6" baseType="variant">
      <vt:variant>
        <vt:lpstr>Fonts Used</vt:lpstr>
      </vt:variant>
      <vt:variant>
        <vt:i4>17</vt:i4>
      </vt:variant>
      <vt:variant>
        <vt:lpstr>Theme</vt:lpstr>
      </vt:variant>
      <vt:variant>
        <vt:i4>3</vt:i4>
      </vt:variant>
      <vt:variant>
        <vt:lpstr>Slide Titles</vt:lpstr>
      </vt:variant>
      <vt:variant>
        <vt:i4>18</vt:i4>
      </vt:variant>
    </vt:vector>
  </HeadingPairs>
  <TitlesOfParts>
    <vt:vector size="38" baseType="lpstr">
      <vt:lpstr>Arial</vt:lpstr>
      <vt:lpstr>Arial Narrow</vt:lpstr>
      <vt:lpstr>Berlin Sans FB</vt:lpstr>
      <vt:lpstr>Calibri</vt:lpstr>
      <vt:lpstr>Californian FB</vt:lpstr>
      <vt:lpstr>Century Gothic</vt:lpstr>
      <vt:lpstr>Courier New</vt:lpstr>
      <vt:lpstr>Franklin Gothic Book</vt:lpstr>
      <vt:lpstr>HP Simplified Jpan</vt:lpstr>
      <vt:lpstr>HP Simplified Jpan Light</vt:lpstr>
      <vt:lpstr>Lucida Calligraphy</vt:lpstr>
      <vt:lpstr>Perpetua</vt:lpstr>
      <vt:lpstr>Plantagenet Cherokee</vt:lpstr>
      <vt:lpstr>SegoeUI</vt:lpstr>
      <vt:lpstr>Times New Roman</vt:lpstr>
      <vt:lpstr>Wingdings</vt:lpstr>
      <vt:lpstr>Wingdings 2</vt:lpstr>
      <vt:lpstr>DPM General Order Theme</vt:lpstr>
      <vt:lpstr>1_DPM General Order Theme</vt:lpstr>
      <vt:lpstr>2_DPM General Order Theme</vt:lpstr>
      <vt:lpstr>PowerPoint Presentation</vt:lpstr>
      <vt:lpstr>Presentation Outline</vt:lpstr>
      <vt:lpstr>Why the Version Upgrade?</vt:lpstr>
      <vt:lpstr>Brief History</vt:lpstr>
      <vt:lpstr>Background</vt:lpstr>
      <vt:lpstr>Deloitte Findings</vt:lpstr>
      <vt:lpstr>Payroll Upgrade</vt:lpstr>
      <vt:lpstr>Cont…</vt:lpstr>
      <vt:lpstr>Cont…4 Phases of the Upgrade</vt:lpstr>
      <vt:lpstr>Roles &amp; Responsibilities of Agencies</vt:lpstr>
      <vt:lpstr>Roles &amp; Responsibilities of Agencies</vt:lpstr>
      <vt:lpstr>Roles &amp; Responsibilities of Agencies</vt:lpstr>
      <vt:lpstr>Roles &amp; Responsibilities of Agencies</vt:lpstr>
      <vt:lpstr>Digital Reporting Dashboards </vt:lpstr>
      <vt:lpstr>Linkage</vt:lpstr>
      <vt:lpstr>Big Picture</vt:lpstr>
      <vt:lpstr>End of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A.Friday</dc:creator>
  <cp:lastModifiedBy>HRMIS</cp:lastModifiedBy>
  <cp:revision>679</cp:revision>
  <cp:lastPrinted>2023-10-12T03:30:11Z</cp:lastPrinted>
  <dcterms:created xsi:type="dcterms:W3CDTF">2020-03-06T05:37:00Z</dcterms:created>
  <dcterms:modified xsi:type="dcterms:W3CDTF">2023-11-28T13:23:29Z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11F93AF585924D839FDC539F5FE2413C</vt:lpwstr>
  </property>
  <property fmtid="{D5CDD505-2E9C-101B-9397-08002B2CF9AE}" pid="3" name="KSOProductBuildVer">
    <vt:lpwstr>1033-11.2.0.11486</vt:lpwstr>
  </property>
</Properties>
</file>