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1" r:id="rId1"/>
    <p:sldMasterId id="2147483988" r:id="rId2"/>
    <p:sldMasterId id="2147484001" r:id="rId3"/>
  </p:sldMasterIdLst>
  <p:notesMasterIdLst>
    <p:notesMasterId r:id="rId33"/>
  </p:notesMasterIdLst>
  <p:handoutMasterIdLst>
    <p:handoutMasterId r:id="rId34"/>
  </p:handoutMasterIdLst>
  <p:sldIdLst>
    <p:sldId id="574" r:id="rId4"/>
    <p:sldId id="572" r:id="rId5"/>
    <p:sldId id="573" r:id="rId6"/>
    <p:sldId id="565" r:id="rId7"/>
    <p:sldId id="567" r:id="rId8"/>
    <p:sldId id="566" r:id="rId9"/>
    <p:sldId id="445" r:id="rId10"/>
    <p:sldId id="533" r:id="rId11"/>
    <p:sldId id="577" r:id="rId12"/>
    <p:sldId id="553" r:id="rId13"/>
    <p:sldId id="579" r:id="rId14"/>
    <p:sldId id="554" r:id="rId15"/>
    <p:sldId id="515" r:id="rId16"/>
    <p:sldId id="468" r:id="rId17"/>
    <p:sldId id="519" r:id="rId18"/>
    <p:sldId id="471" r:id="rId19"/>
    <p:sldId id="580" r:id="rId20"/>
    <p:sldId id="576" r:id="rId21"/>
    <p:sldId id="548" r:id="rId22"/>
    <p:sldId id="486" r:id="rId23"/>
    <p:sldId id="523" r:id="rId24"/>
    <p:sldId id="462" r:id="rId25"/>
    <p:sldId id="561" r:id="rId26"/>
    <p:sldId id="570" r:id="rId27"/>
    <p:sldId id="582" r:id="rId28"/>
    <p:sldId id="550" r:id="rId29"/>
    <p:sldId id="581" r:id="rId30"/>
    <p:sldId id="578" r:id="rId31"/>
    <p:sldId id="509" r:id="rId32"/>
  </p:sldIdLst>
  <p:sldSz cx="9144000" cy="6858000" type="screen4x3"/>
  <p:notesSz cx="9929813" cy="679926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D6E4E6"/>
    <a:srgbClr val="000000"/>
    <a:srgbClr val="339933"/>
    <a:srgbClr val="CCFFFF"/>
    <a:srgbClr val="FF6600"/>
    <a:srgbClr val="0000FF"/>
    <a:srgbClr val="FFFF99"/>
    <a:srgbClr val="002774"/>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9329" autoAdjust="0"/>
  </p:normalViewPr>
  <p:slideViewPr>
    <p:cSldViewPr>
      <p:cViewPr varScale="1">
        <p:scale>
          <a:sx n="100" d="100"/>
          <a:sy n="100" d="100"/>
        </p:scale>
        <p:origin x="25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9F7326-8CA8-46E3-8EF0-8793F14DAEB1}" type="doc">
      <dgm:prSet loTypeId="urn:microsoft.com/office/officeart/2005/8/layout/pyramid1" loCatId="pyramid" qsTypeId="urn:microsoft.com/office/officeart/2005/8/quickstyle/simple1" qsCatId="simple" csTypeId="urn:microsoft.com/office/officeart/2005/8/colors/colorful4" csCatId="colorful" phldr="1"/>
      <dgm:spPr/>
    </dgm:pt>
    <dgm:pt modelId="{15747717-05A5-4DD8-82D3-5DD8B35A1A38}">
      <dgm:prSet phldrT="[Text]" custT="1"/>
      <dgm:spPr>
        <a:solidFill>
          <a:schemeClr val="accent4">
            <a:lumMod val="40000"/>
            <a:lumOff val="60000"/>
          </a:schemeClr>
        </a:solidFill>
      </dgm:spPr>
      <dgm:t>
        <a:bodyPr/>
        <a:lstStyle/>
        <a:p>
          <a:r>
            <a:rPr lang="en-US" sz="2800" dirty="0">
              <a:latin typeface="Arial" panose="020B0604020202020204" pitchFamily="34" charset="0"/>
              <a:cs typeface="Arial" panose="020B0604020202020204" pitchFamily="34" charset="0"/>
            </a:rPr>
            <a:t>2050 VISION</a:t>
          </a:r>
        </a:p>
      </dgm:t>
    </dgm:pt>
    <dgm:pt modelId="{031B276A-3C24-44D9-9150-E9704AC7650F}" type="parTrans" cxnId="{F160A19D-5F20-4B7B-AE4D-833A5DE32ADA}">
      <dgm:prSet/>
      <dgm:spPr/>
      <dgm:t>
        <a:bodyPr/>
        <a:lstStyle/>
        <a:p>
          <a:endParaRPr lang="en-US"/>
        </a:p>
      </dgm:t>
    </dgm:pt>
    <dgm:pt modelId="{261D9BFF-5862-4415-9AD0-BE8EB4A6D25A}" type="sibTrans" cxnId="{F160A19D-5F20-4B7B-AE4D-833A5DE32ADA}">
      <dgm:prSet/>
      <dgm:spPr/>
      <dgm:t>
        <a:bodyPr/>
        <a:lstStyle/>
        <a:p>
          <a:endParaRPr lang="en-US"/>
        </a:p>
      </dgm:t>
    </dgm:pt>
    <dgm:pt modelId="{0E8C478B-7C7D-4467-9F86-C53B2005D013}">
      <dgm:prSet phldrT="[Text]" custT="1"/>
      <dgm:spPr>
        <a:solidFill>
          <a:srgbClr val="92D050"/>
        </a:solidFill>
      </dgm:spPr>
      <dgm:t>
        <a:bodyPr/>
        <a:lstStyle/>
        <a:p>
          <a:r>
            <a:rPr lang="en-US" sz="2800" dirty="0">
              <a:latin typeface="Arial" panose="020B0604020202020204" pitchFamily="34" charset="0"/>
              <a:cs typeface="Arial" panose="020B0604020202020204" pitchFamily="34" charset="0"/>
            </a:rPr>
            <a:t>DSP 2010 - 2030</a:t>
          </a:r>
        </a:p>
      </dgm:t>
    </dgm:pt>
    <dgm:pt modelId="{CEAF8C4B-1315-4649-BC26-F6624EF310F4}" type="parTrans" cxnId="{6EA7394F-2529-4085-9849-A8CB6CBEA946}">
      <dgm:prSet/>
      <dgm:spPr/>
      <dgm:t>
        <a:bodyPr/>
        <a:lstStyle/>
        <a:p>
          <a:endParaRPr lang="en-US"/>
        </a:p>
      </dgm:t>
    </dgm:pt>
    <dgm:pt modelId="{B0306724-F5EA-4A58-9BC6-48C2102168C9}" type="sibTrans" cxnId="{6EA7394F-2529-4085-9849-A8CB6CBEA946}">
      <dgm:prSet/>
      <dgm:spPr/>
      <dgm:t>
        <a:bodyPr/>
        <a:lstStyle/>
        <a:p>
          <a:endParaRPr lang="en-US"/>
        </a:p>
      </dgm:t>
    </dgm:pt>
    <dgm:pt modelId="{306D641A-D6FB-4DA3-A395-18FECD07A380}">
      <dgm:prSet phldrT="[Text]" custT="1"/>
      <dgm:spPr/>
      <dgm:t>
        <a:bodyPr/>
        <a:lstStyle/>
        <a:p>
          <a:r>
            <a:rPr lang="en-US" sz="2800" dirty="0">
              <a:latin typeface="Arial" panose="020B0604020202020204" pitchFamily="34" charset="0"/>
              <a:cs typeface="Arial" panose="020B0604020202020204" pitchFamily="34" charset="0"/>
            </a:rPr>
            <a:t>SECTOR AND CORPORATE PLANS</a:t>
          </a:r>
        </a:p>
      </dgm:t>
    </dgm:pt>
    <dgm:pt modelId="{AEE67BFB-52B3-4137-83A5-E7894778A936}" type="parTrans" cxnId="{F22DCDD1-2F22-40D4-8A74-43BFE7E8A591}">
      <dgm:prSet/>
      <dgm:spPr/>
      <dgm:t>
        <a:bodyPr/>
        <a:lstStyle/>
        <a:p>
          <a:endParaRPr lang="en-US"/>
        </a:p>
      </dgm:t>
    </dgm:pt>
    <dgm:pt modelId="{18700BF9-2BFE-49C3-BA56-35F98CDC83DB}" type="sibTrans" cxnId="{F22DCDD1-2F22-40D4-8A74-43BFE7E8A591}">
      <dgm:prSet/>
      <dgm:spPr/>
      <dgm:t>
        <a:bodyPr/>
        <a:lstStyle/>
        <a:p>
          <a:endParaRPr lang="en-US"/>
        </a:p>
      </dgm:t>
    </dgm:pt>
    <dgm:pt modelId="{EF2322B7-D362-48ED-9557-06081CE5B165}">
      <dgm:prSet custT="1"/>
      <dgm:spPr/>
      <dgm:t>
        <a:bodyPr/>
        <a:lstStyle/>
        <a:p>
          <a:r>
            <a:rPr lang="en-US" sz="2800" dirty="0">
              <a:latin typeface="Arial" panose="020B0604020202020204" pitchFamily="34" charset="0"/>
              <a:cs typeface="Arial" panose="020B0604020202020204" pitchFamily="34" charset="0"/>
            </a:rPr>
            <a:t>MTDP IV</a:t>
          </a:r>
        </a:p>
      </dgm:t>
    </dgm:pt>
    <dgm:pt modelId="{5E8711C8-C9B2-4F0B-AA93-73F367B0E159}" type="parTrans" cxnId="{025479D6-0BFC-45E5-80DE-62E6E1CCE2BE}">
      <dgm:prSet/>
      <dgm:spPr/>
      <dgm:t>
        <a:bodyPr/>
        <a:lstStyle/>
        <a:p>
          <a:endParaRPr lang="en-US"/>
        </a:p>
      </dgm:t>
    </dgm:pt>
    <dgm:pt modelId="{3535945C-FE8C-4D72-834C-CF570CEDBA84}" type="sibTrans" cxnId="{025479D6-0BFC-45E5-80DE-62E6E1CCE2BE}">
      <dgm:prSet/>
      <dgm:spPr/>
      <dgm:t>
        <a:bodyPr/>
        <a:lstStyle/>
        <a:p>
          <a:endParaRPr lang="en-US"/>
        </a:p>
      </dgm:t>
    </dgm:pt>
    <dgm:pt modelId="{F5AC4AFE-C5A8-43B0-9B0F-C823270E5441}">
      <dgm:prSet custT="1"/>
      <dgm:spPr/>
      <dgm:t>
        <a:bodyPr/>
        <a:lstStyle/>
        <a:p>
          <a:r>
            <a:rPr lang="en-US" sz="2800" dirty="0">
              <a:latin typeface="Arial" panose="020B0604020202020204" pitchFamily="34" charset="0"/>
              <a:cs typeface="Arial" panose="020B0604020202020204" pitchFamily="34" charset="0"/>
            </a:rPr>
            <a:t>EXECUTIVE PERFORMANCE MANAGEMENT SYSTEM</a:t>
          </a:r>
        </a:p>
      </dgm:t>
    </dgm:pt>
    <dgm:pt modelId="{4E49F9FD-FEDA-4AC3-8C74-5F5109ADDFFF}" type="parTrans" cxnId="{D868EA49-ED4F-47D8-9584-315B3AD8EA1D}">
      <dgm:prSet/>
      <dgm:spPr/>
      <dgm:t>
        <a:bodyPr/>
        <a:lstStyle/>
        <a:p>
          <a:endParaRPr lang="en-US"/>
        </a:p>
      </dgm:t>
    </dgm:pt>
    <dgm:pt modelId="{0BF87A70-9781-4F50-AFBE-A16A3E81E350}" type="sibTrans" cxnId="{D868EA49-ED4F-47D8-9584-315B3AD8EA1D}">
      <dgm:prSet/>
      <dgm:spPr/>
      <dgm:t>
        <a:bodyPr/>
        <a:lstStyle/>
        <a:p>
          <a:endParaRPr lang="en-US"/>
        </a:p>
      </dgm:t>
    </dgm:pt>
    <dgm:pt modelId="{53F98B24-28AB-40BD-905E-B55E3532DB13}" type="pres">
      <dgm:prSet presAssocID="{DE9F7326-8CA8-46E3-8EF0-8793F14DAEB1}" presName="Name0" presStyleCnt="0">
        <dgm:presLayoutVars>
          <dgm:dir/>
          <dgm:animLvl val="lvl"/>
          <dgm:resizeHandles val="exact"/>
        </dgm:presLayoutVars>
      </dgm:prSet>
      <dgm:spPr/>
    </dgm:pt>
    <dgm:pt modelId="{2ABE321A-A618-47FE-B19B-F0410E666D4F}" type="pres">
      <dgm:prSet presAssocID="{15747717-05A5-4DD8-82D3-5DD8B35A1A38}" presName="Name8" presStyleCnt="0"/>
      <dgm:spPr/>
    </dgm:pt>
    <dgm:pt modelId="{D663A109-17E2-433C-800E-BE97A26E54B2}" type="pres">
      <dgm:prSet presAssocID="{15747717-05A5-4DD8-82D3-5DD8B35A1A38}" presName="level" presStyleLbl="node1" presStyleIdx="0" presStyleCnt="5">
        <dgm:presLayoutVars>
          <dgm:chMax val="1"/>
          <dgm:bulletEnabled val="1"/>
        </dgm:presLayoutVars>
      </dgm:prSet>
      <dgm:spPr/>
    </dgm:pt>
    <dgm:pt modelId="{9427C84C-FF51-431F-B7D0-9F2DFF59FB24}" type="pres">
      <dgm:prSet presAssocID="{15747717-05A5-4DD8-82D3-5DD8B35A1A38}" presName="levelTx" presStyleLbl="revTx" presStyleIdx="0" presStyleCnt="0">
        <dgm:presLayoutVars>
          <dgm:chMax val="1"/>
          <dgm:bulletEnabled val="1"/>
        </dgm:presLayoutVars>
      </dgm:prSet>
      <dgm:spPr/>
    </dgm:pt>
    <dgm:pt modelId="{5AE2534E-C2AB-4E26-9692-1141057BC8BD}" type="pres">
      <dgm:prSet presAssocID="{0E8C478B-7C7D-4467-9F86-C53B2005D013}" presName="Name8" presStyleCnt="0"/>
      <dgm:spPr/>
    </dgm:pt>
    <dgm:pt modelId="{AB8C1677-43E8-4E01-B34C-8A9DE7F048E2}" type="pres">
      <dgm:prSet presAssocID="{0E8C478B-7C7D-4467-9F86-C53B2005D013}" presName="level" presStyleLbl="node1" presStyleIdx="1" presStyleCnt="5">
        <dgm:presLayoutVars>
          <dgm:chMax val="1"/>
          <dgm:bulletEnabled val="1"/>
        </dgm:presLayoutVars>
      </dgm:prSet>
      <dgm:spPr/>
    </dgm:pt>
    <dgm:pt modelId="{9FB7BAD7-E307-4149-AEF9-29B3AFD1FAF0}" type="pres">
      <dgm:prSet presAssocID="{0E8C478B-7C7D-4467-9F86-C53B2005D013}" presName="levelTx" presStyleLbl="revTx" presStyleIdx="0" presStyleCnt="0">
        <dgm:presLayoutVars>
          <dgm:chMax val="1"/>
          <dgm:bulletEnabled val="1"/>
        </dgm:presLayoutVars>
      </dgm:prSet>
      <dgm:spPr/>
    </dgm:pt>
    <dgm:pt modelId="{3AAC4E90-B0B3-4F55-A27D-E8BED39ADF1F}" type="pres">
      <dgm:prSet presAssocID="{EF2322B7-D362-48ED-9557-06081CE5B165}" presName="Name8" presStyleCnt="0"/>
      <dgm:spPr/>
    </dgm:pt>
    <dgm:pt modelId="{136F1300-E291-49DD-A221-7401D71BAA4E}" type="pres">
      <dgm:prSet presAssocID="{EF2322B7-D362-48ED-9557-06081CE5B165}" presName="level" presStyleLbl="node1" presStyleIdx="2" presStyleCnt="5">
        <dgm:presLayoutVars>
          <dgm:chMax val="1"/>
          <dgm:bulletEnabled val="1"/>
        </dgm:presLayoutVars>
      </dgm:prSet>
      <dgm:spPr/>
    </dgm:pt>
    <dgm:pt modelId="{B33E5054-524A-456D-B3BA-F433B6C3F942}" type="pres">
      <dgm:prSet presAssocID="{EF2322B7-D362-48ED-9557-06081CE5B165}" presName="levelTx" presStyleLbl="revTx" presStyleIdx="0" presStyleCnt="0">
        <dgm:presLayoutVars>
          <dgm:chMax val="1"/>
          <dgm:bulletEnabled val="1"/>
        </dgm:presLayoutVars>
      </dgm:prSet>
      <dgm:spPr/>
    </dgm:pt>
    <dgm:pt modelId="{C82A86EB-7AD0-484A-9A8C-B6E3006B0F3A}" type="pres">
      <dgm:prSet presAssocID="{306D641A-D6FB-4DA3-A395-18FECD07A380}" presName="Name8" presStyleCnt="0"/>
      <dgm:spPr/>
    </dgm:pt>
    <dgm:pt modelId="{3D83DC1E-6D1F-4ACE-A61D-FC55E2A92BF7}" type="pres">
      <dgm:prSet presAssocID="{306D641A-D6FB-4DA3-A395-18FECD07A380}" presName="level" presStyleLbl="node1" presStyleIdx="3" presStyleCnt="5">
        <dgm:presLayoutVars>
          <dgm:chMax val="1"/>
          <dgm:bulletEnabled val="1"/>
        </dgm:presLayoutVars>
      </dgm:prSet>
      <dgm:spPr/>
    </dgm:pt>
    <dgm:pt modelId="{90CE1F66-CF3F-4497-9ED2-94B83AAC1356}" type="pres">
      <dgm:prSet presAssocID="{306D641A-D6FB-4DA3-A395-18FECD07A380}" presName="levelTx" presStyleLbl="revTx" presStyleIdx="0" presStyleCnt="0">
        <dgm:presLayoutVars>
          <dgm:chMax val="1"/>
          <dgm:bulletEnabled val="1"/>
        </dgm:presLayoutVars>
      </dgm:prSet>
      <dgm:spPr/>
    </dgm:pt>
    <dgm:pt modelId="{1271A62B-444A-4F00-90F1-EC00B1F4EF74}" type="pres">
      <dgm:prSet presAssocID="{F5AC4AFE-C5A8-43B0-9B0F-C823270E5441}" presName="Name8" presStyleCnt="0"/>
      <dgm:spPr/>
    </dgm:pt>
    <dgm:pt modelId="{86E11CDE-56C0-48BF-9E84-3CD111761C79}" type="pres">
      <dgm:prSet presAssocID="{F5AC4AFE-C5A8-43B0-9B0F-C823270E5441}" presName="level" presStyleLbl="node1" presStyleIdx="4" presStyleCnt="5">
        <dgm:presLayoutVars>
          <dgm:chMax val="1"/>
          <dgm:bulletEnabled val="1"/>
        </dgm:presLayoutVars>
      </dgm:prSet>
      <dgm:spPr/>
    </dgm:pt>
    <dgm:pt modelId="{F9EA90E0-C2EC-408A-A3BD-32389A37786A}" type="pres">
      <dgm:prSet presAssocID="{F5AC4AFE-C5A8-43B0-9B0F-C823270E5441}" presName="levelTx" presStyleLbl="revTx" presStyleIdx="0" presStyleCnt="0">
        <dgm:presLayoutVars>
          <dgm:chMax val="1"/>
          <dgm:bulletEnabled val="1"/>
        </dgm:presLayoutVars>
      </dgm:prSet>
      <dgm:spPr/>
    </dgm:pt>
  </dgm:ptLst>
  <dgm:cxnLst>
    <dgm:cxn modelId="{93364903-2D01-496D-B00A-B5640437D004}" type="presOf" srcId="{15747717-05A5-4DD8-82D3-5DD8B35A1A38}" destId="{D663A109-17E2-433C-800E-BE97A26E54B2}" srcOrd="0" destOrd="0" presId="urn:microsoft.com/office/officeart/2005/8/layout/pyramid1"/>
    <dgm:cxn modelId="{F232EE0C-9196-4B77-8DC4-D158F5EE0D53}" type="presOf" srcId="{306D641A-D6FB-4DA3-A395-18FECD07A380}" destId="{90CE1F66-CF3F-4497-9ED2-94B83AAC1356}" srcOrd="1" destOrd="0" presId="urn:microsoft.com/office/officeart/2005/8/layout/pyramid1"/>
    <dgm:cxn modelId="{4C99123C-2C20-444C-806E-B0EC0300D4E2}" type="presOf" srcId="{DE9F7326-8CA8-46E3-8EF0-8793F14DAEB1}" destId="{53F98B24-28AB-40BD-905E-B55E3532DB13}" srcOrd="0" destOrd="0" presId="urn:microsoft.com/office/officeart/2005/8/layout/pyramid1"/>
    <dgm:cxn modelId="{FEEE3265-3B69-428F-8833-A39EA5870A26}" type="presOf" srcId="{EF2322B7-D362-48ED-9557-06081CE5B165}" destId="{136F1300-E291-49DD-A221-7401D71BAA4E}" srcOrd="0" destOrd="0" presId="urn:microsoft.com/office/officeart/2005/8/layout/pyramid1"/>
    <dgm:cxn modelId="{C07F5147-A862-40A9-9397-8A5C5A72F1CF}" type="presOf" srcId="{F5AC4AFE-C5A8-43B0-9B0F-C823270E5441}" destId="{F9EA90E0-C2EC-408A-A3BD-32389A37786A}" srcOrd="1" destOrd="0" presId="urn:microsoft.com/office/officeart/2005/8/layout/pyramid1"/>
    <dgm:cxn modelId="{D868EA49-ED4F-47D8-9584-315B3AD8EA1D}" srcId="{DE9F7326-8CA8-46E3-8EF0-8793F14DAEB1}" destId="{F5AC4AFE-C5A8-43B0-9B0F-C823270E5441}" srcOrd="4" destOrd="0" parTransId="{4E49F9FD-FEDA-4AC3-8C74-5F5109ADDFFF}" sibTransId="{0BF87A70-9781-4F50-AFBE-A16A3E81E350}"/>
    <dgm:cxn modelId="{6EA7394F-2529-4085-9849-A8CB6CBEA946}" srcId="{DE9F7326-8CA8-46E3-8EF0-8793F14DAEB1}" destId="{0E8C478B-7C7D-4467-9F86-C53B2005D013}" srcOrd="1" destOrd="0" parTransId="{CEAF8C4B-1315-4649-BC26-F6624EF310F4}" sibTransId="{B0306724-F5EA-4A58-9BC6-48C2102168C9}"/>
    <dgm:cxn modelId="{91E58090-2D67-437E-9B45-13C9B06349F4}" type="presOf" srcId="{0E8C478B-7C7D-4467-9F86-C53B2005D013}" destId="{9FB7BAD7-E307-4149-AEF9-29B3AFD1FAF0}" srcOrd="1" destOrd="0" presId="urn:microsoft.com/office/officeart/2005/8/layout/pyramid1"/>
    <dgm:cxn modelId="{F160A19D-5F20-4B7B-AE4D-833A5DE32ADA}" srcId="{DE9F7326-8CA8-46E3-8EF0-8793F14DAEB1}" destId="{15747717-05A5-4DD8-82D3-5DD8B35A1A38}" srcOrd="0" destOrd="0" parTransId="{031B276A-3C24-44D9-9150-E9704AC7650F}" sibTransId="{261D9BFF-5862-4415-9AD0-BE8EB4A6D25A}"/>
    <dgm:cxn modelId="{A886D7BF-F278-4074-A6CC-59B028A59D90}" type="presOf" srcId="{306D641A-D6FB-4DA3-A395-18FECD07A380}" destId="{3D83DC1E-6D1F-4ACE-A61D-FC55E2A92BF7}" srcOrd="0" destOrd="0" presId="urn:microsoft.com/office/officeart/2005/8/layout/pyramid1"/>
    <dgm:cxn modelId="{F22DCDD1-2F22-40D4-8A74-43BFE7E8A591}" srcId="{DE9F7326-8CA8-46E3-8EF0-8793F14DAEB1}" destId="{306D641A-D6FB-4DA3-A395-18FECD07A380}" srcOrd="3" destOrd="0" parTransId="{AEE67BFB-52B3-4137-83A5-E7894778A936}" sibTransId="{18700BF9-2BFE-49C3-BA56-35F98CDC83DB}"/>
    <dgm:cxn modelId="{025479D6-0BFC-45E5-80DE-62E6E1CCE2BE}" srcId="{DE9F7326-8CA8-46E3-8EF0-8793F14DAEB1}" destId="{EF2322B7-D362-48ED-9557-06081CE5B165}" srcOrd="2" destOrd="0" parTransId="{5E8711C8-C9B2-4F0B-AA93-73F367B0E159}" sibTransId="{3535945C-FE8C-4D72-834C-CF570CEDBA84}"/>
    <dgm:cxn modelId="{DBCA3EDB-4A8B-4ACF-8B7D-4E1C868C59DD}" type="presOf" srcId="{EF2322B7-D362-48ED-9557-06081CE5B165}" destId="{B33E5054-524A-456D-B3BA-F433B6C3F942}" srcOrd="1" destOrd="0" presId="urn:microsoft.com/office/officeart/2005/8/layout/pyramid1"/>
    <dgm:cxn modelId="{BCC2B3F6-719C-4C4D-BC35-E60109720417}" type="presOf" srcId="{15747717-05A5-4DD8-82D3-5DD8B35A1A38}" destId="{9427C84C-FF51-431F-B7D0-9F2DFF59FB24}" srcOrd="1" destOrd="0" presId="urn:microsoft.com/office/officeart/2005/8/layout/pyramid1"/>
    <dgm:cxn modelId="{A3FCDBF7-4788-4F16-9462-F5F2F0A0CF2D}" type="presOf" srcId="{F5AC4AFE-C5A8-43B0-9B0F-C823270E5441}" destId="{86E11CDE-56C0-48BF-9E84-3CD111761C79}" srcOrd="0" destOrd="0" presId="urn:microsoft.com/office/officeart/2005/8/layout/pyramid1"/>
    <dgm:cxn modelId="{EF5F3FFB-8BF6-4520-9EB6-D151BB05CF37}" type="presOf" srcId="{0E8C478B-7C7D-4467-9F86-C53B2005D013}" destId="{AB8C1677-43E8-4E01-B34C-8A9DE7F048E2}" srcOrd="0" destOrd="0" presId="urn:microsoft.com/office/officeart/2005/8/layout/pyramid1"/>
    <dgm:cxn modelId="{6B2373EC-B423-430C-9794-97A9579D51A3}" type="presParOf" srcId="{53F98B24-28AB-40BD-905E-B55E3532DB13}" destId="{2ABE321A-A618-47FE-B19B-F0410E666D4F}" srcOrd="0" destOrd="0" presId="urn:microsoft.com/office/officeart/2005/8/layout/pyramid1"/>
    <dgm:cxn modelId="{A94DA381-017D-4BDD-9B7B-9CBDCA4D2FED}" type="presParOf" srcId="{2ABE321A-A618-47FE-B19B-F0410E666D4F}" destId="{D663A109-17E2-433C-800E-BE97A26E54B2}" srcOrd="0" destOrd="0" presId="urn:microsoft.com/office/officeart/2005/8/layout/pyramid1"/>
    <dgm:cxn modelId="{B92CC271-50AE-4E51-B569-55AEC9A1198F}" type="presParOf" srcId="{2ABE321A-A618-47FE-B19B-F0410E666D4F}" destId="{9427C84C-FF51-431F-B7D0-9F2DFF59FB24}" srcOrd="1" destOrd="0" presId="urn:microsoft.com/office/officeart/2005/8/layout/pyramid1"/>
    <dgm:cxn modelId="{612364E1-DB0C-4743-A26C-DE7B14D43F3E}" type="presParOf" srcId="{53F98B24-28AB-40BD-905E-B55E3532DB13}" destId="{5AE2534E-C2AB-4E26-9692-1141057BC8BD}" srcOrd="1" destOrd="0" presId="urn:microsoft.com/office/officeart/2005/8/layout/pyramid1"/>
    <dgm:cxn modelId="{F255EC73-5054-4FDC-8933-D500597EA485}" type="presParOf" srcId="{5AE2534E-C2AB-4E26-9692-1141057BC8BD}" destId="{AB8C1677-43E8-4E01-B34C-8A9DE7F048E2}" srcOrd="0" destOrd="0" presId="urn:microsoft.com/office/officeart/2005/8/layout/pyramid1"/>
    <dgm:cxn modelId="{09CD02E4-2317-489F-9008-A5832FDBB707}" type="presParOf" srcId="{5AE2534E-C2AB-4E26-9692-1141057BC8BD}" destId="{9FB7BAD7-E307-4149-AEF9-29B3AFD1FAF0}" srcOrd="1" destOrd="0" presId="urn:microsoft.com/office/officeart/2005/8/layout/pyramid1"/>
    <dgm:cxn modelId="{BC795365-E383-4307-A223-9B3D73D6A396}" type="presParOf" srcId="{53F98B24-28AB-40BD-905E-B55E3532DB13}" destId="{3AAC4E90-B0B3-4F55-A27D-E8BED39ADF1F}" srcOrd="2" destOrd="0" presId="urn:microsoft.com/office/officeart/2005/8/layout/pyramid1"/>
    <dgm:cxn modelId="{87AB890B-D21A-4691-804F-6003C81EF5C1}" type="presParOf" srcId="{3AAC4E90-B0B3-4F55-A27D-E8BED39ADF1F}" destId="{136F1300-E291-49DD-A221-7401D71BAA4E}" srcOrd="0" destOrd="0" presId="urn:microsoft.com/office/officeart/2005/8/layout/pyramid1"/>
    <dgm:cxn modelId="{32500697-4320-44A7-893E-E2BB65C0A753}" type="presParOf" srcId="{3AAC4E90-B0B3-4F55-A27D-E8BED39ADF1F}" destId="{B33E5054-524A-456D-B3BA-F433B6C3F942}" srcOrd="1" destOrd="0" presId="urn:microsoft.com/office/officeart/2005/8/layout/pyramid1"/>
    <dgm:cxn modelId="{49D02FB3-28C4-4B99-973E-B0F462B66562}" type="presParOf" srcId="{53F98B24-28AB-40BD-905E-B55E3532DB13}" destId="{C82A86EB-7AD0-484A-9A8C-B6E3006B0F3A}" srcOrd="3" destOrd="0" presId="urn:microsoft.com/office/officeart/2005/8/layout/pyramid1"/>
    <dgm:cxn modelId="{9FB5BED2-21E5-40D0-A824-FC38E53548C8}" type="presParOf" srcId="{C82A86EB-7AD0-484A-9A8C-B6E3006B0F3A}" destId="{3D83DC1E-6D1F-4ACE-A61D-FC55E2A92BF7}" srcOrd="0" destOrd="0" presId="urn:microsoft.com/office/officeart/2005/8/layout/pyramid1"/>
    <dgm:cxn modelId="{CD8D8AE3-EA77-4D2B-90B6-E8A5E88976E6}" type="presParOf" srcId="{C82A86EB-7AD0-484A-9A8C-B6E3006B0F3A}" destId="{90CE1F66-CF3F-4497-9ED2-94B83AAC1356}" srcOrd="1" destOrd="0" presId="urn:microsoft.com/office/officeart/2005/8/layout/pyramid1"/>
    <dgm:cxn modelId="{2B6A8A06-F32D-424A-AC11-777C6AE43EED}" type="presParOf" srcId="{53F98B24-28AB-40BD-905E-B55E3532DB13}" destId="{1271A62B-444A-4F00-90F1-EC00B1F4EF74}" srcOrd="4" destOrd="0" presId="urn:microsoft.com/office/officeart/2005/8/layout/pyramid1"/>
    <dgm:cxn modelId="{CA4C5591-078D-470E-8E89-91B0268BFB68}" type="presParOf" srcId="{1271A62B-444A-4F00-90F1-EC00B1F4EF74}" destId="{86E11CDE-56C0-48BF-9E84-3CD111761C79}" srcOrd="0" destOrd="0" presId="urn:microsoft.com/office/officeart/2005/8/layout/pyramid1"/>
    <dgm:cxn modelId="{69C7EF7C-18D2-419D-A01C-C4C3E7E37926}" type="presParOf" srcId="{1271A62B-444A-4F00-90F1-EC00B1F4EF74}" destId="{F9EA90E0-C2EC-408A-A3BD-32389A37786A}"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25B844-C2A9-4A09-8B09-7A80EAF5E6EA}"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94227693-0968-404E-BB56-B2D4CC26A47D}">
      <dgm:prSet phldrT="[Text]" custT="1"/>
      <dgm:spPr>
        <a:solidFill>
          <a:schemeClr val="accent1">
            <a:lumMod val="40000"/>
            <a:lumOff val="60000"/>
          </a:schemeClr>
        </a:solidFill>
      </dgm:spPr>
      <dgm:t>
        <a:bodyPr/>
        <a:lstStyle/>
        <a:p>
          <a:r>
            <a:rPr lang="en-US" sz="2400" b="1" dirty="0">
              <a:solidFill>
                <a:srgbClr val="000000"/>
              </a:solidFill>
              <a:latin typeface="Arial" panose="020B0604020202020204" pitchFamily="34" charset="0"/>
              <a:cs typeface="Arial" panose="020B0604020202020204" pitchFamily="34" charset="0"/>
            </a:rPr>
            <a:t>FORMULATION/DESIGN</a:t>
          </a:r>
        </a:p>
      </dgm:t>
    </dgm:pt>
    <dgm:pt modelId="{EEB39F32-7B70-4B02-9010-562508B012D5}" type="parTrans" cxnId="{7FA6B1A0-7582-4CF7-8CB5-F7678840BF19}">
      <dgm:prSet/>
      <dgm:spPr/>
      <dgm:t>
        <a:bodyPr/>
        <a:lstStyle/>
        <a:p>
          <a:endParaRPr lang="en-US"/>
        </a:p>
      </dgm:t>
    </dgm:pt>
    <dgm:pt modelId="{B77C229D-CAA2-4955-B0C5-A60915FB2E20}" type="sibTrans" cxnId="{7FA6B1A0-7582-4CF7-8CB5-F7678840BF19}">
      <dgm:prSet/>
      <dgm:spPr/>
      <dgm:t>
        <a:bodyPr/>
        <a:lstStyle/>
        <a:p>
          <a:endParaRPr lang="en-US"/>
        </a:p>
      </dgm:t>
    </dgm:pt>
    <dgm:pt modelId="{61B95242-B760-4E2D-84DC-8A16F39C2BAD}">
      <dgm:prSet phldrT="[Text]" custT="1"/>
      <dgm:spPr/>
      <dgm:t>
        <a:bodyPr/>
        <a:lstStyle/>
        <a:p>
          <a:r>
            <a:rPr lang="en-US" sz="2000" dirty="0">
              <a:latin typeface="Arial" panose="020B0604020202020204" pitchFamily="34" charset="0"/>
              <a:cs typeface="Arial" panose="020B0604020202020204" pitchFamily="34" charset="0"/>
            </a:rPr>
            <a:t>DEVELOPMENT OF KRA OR PERFORMANCE COMMITMENTS</a:t>
          </a:r>
        </a:p>
      </dgm:t>
    </dgm:pt>
    <dgm:pt modelId="{AA1DB419-33E0-4F53-8BE7-BC7D8247FA51}" type="parTrans" cxnId="{38218317-88F3-465B-ABAB-2174B6386649}">
      <dgm:prSet/>
      <dgm:spPr/>
      <dgm:t>
        <a:bodyPr/>
        <a:lstStyle/>
        <a:p>
          <a:endParaRPr lang="en-US"/>
        </a:p>
      </dgm:t>
    </dgm:pt>
    <dgm:pt modelId="{ED1D324B-E706-4C06-AFB9-915D13FCABD9}" type="sibTrans" cxnId="{38218317-88F3-465B-ABAB-2174B6386649}">
      <dgm:prSet/>
      <dgm:spPr/>
      <dgm:t>
        <a:bodyPr/>
        <a:lstStyle/>
        <a:p>
          <a:endParaRPr lang="en-US"/>
        </a:p>
      </dgm:t>
    </dgm:pt>
    <dgm:pt modelId="{0F9CFB4B-3D0B-4B17-8516-BE4CA57D033C}">
      <dgm:prSet phldrT="[Text]" custT="1"/>
      <dgm:spPr/>
      <dgm:t>
        <a:bodyPr/>
        <a:lstStyle/>
        <a:p>
          <a:r>
            <a:rPr lang="en-US" sz="2000" dirty="0">
              <a:latin typeface="Arial" panose="020B0604020202020204" pitchFamily="34" charset="0"/>
              <a:cs typeface="Arial" panose="020B0604020202020204" pitchFamily="34" charset="0"/>
            </a:rPr>
            <a:t>ENDORSED BY POLITICAL HEAD  </a:t>
          </a:r>
        </a:p>
      </dgm:t>
    </dgm:pt>
    <dgm:pt modelId="{8E2287B1-F130-41C8-8FE4-E1C496B960B0}" type="parTrans" cxnId="{9F75993D-ED0C-4B9B-BAE5-644B14D24A72}">
      <dgm:prSet/>
      <dgm:spPr/>
      <dgm:t>
        <a:bodyPr/>
        <a:lstStyle/>
        <a:p>
          <a:endParaRPr lang="en-US"/>
        </a:p>
      </dgm:t>
    </dgm:pt>
    <dgm:pt modelId="{A7E8256F-1644-4FC1-9C50-E818C3C022D5}" type="sibTrans" cxnId="{9F75993D-ED0C-4B9B-BAE5-644B14D24A72}">
      <dgm:prSet/>
      <dgm:spPr/>
      <dgm:t>
        <a:bodyPr/>
        <a:lstStyle/>
        <a:p>
          <a:endParaRPr lang="en-US"/>
        </a:p>
      </dgm:t>
    </dgm:pt>
    <dgm:pt modelId="{6C8A0A5E-788F-483B-9180-26BFBE030150}">
      <dgm:prSet phldrT="[Text]" custT="1"/>
      <dgm:spPr>
        <a:solidFill>
          <a:schemeClr val="accent1">
            <a:lumMod val="40000"/>
            <a:lumOff val="60000"/>
          </a:schemeClr>
        </a:solidFill>
      </dgm:spPr>
      <dgm:t>
        <a:bodyPr/>
        <a:lstStyle/>
        <a:p>
          <a:r>
            <a:rPr lang="en-US" sz="2400" b="1" dirty="0">
              <a:solidFill>
                <a:srgbClr val="000000"/>
              </a:solidFill>
              <a:latin typeface="Arial" panose="020B0604020202020204" pitchFamily="34" charset="0"/>
              <a:cs typeface="Arial" panose="020B0604020202020204" pitchFamily="34" charset="0"/>
            </a:rPr>
            <a:t>QUARTERLY PERFORMANCE MONITORING</a:t>
          </a:r>
        </a:p>
      </dgm:t>
    </dgm:pt>
    <dgm:pt modelId="{5983C852-995D-40E4-B677-26B949BEC213}" type="parTrans" cxnId="{A274F9F0-E236-48DE-B0E7-FF21F9EA0395}">
      <dgm:prSet/>
      <dgm:spPr/>
      <dgm:t>
        <a:bodyPr/>
        <a:lstStyle/>
        <a:p>
          <a:endParaRPr lang="en-US"/>
        </a:p>
      </dgm:t>
    </dgm:pt>
    <dgm:pt modelId="{4EB764CB-5AF6-47E4-B8A5-993498F09C3A}" type="sibTrans" cxnId="{A274F9F0-E236-48DE-B0E7-FF21F9EA0395}">
      <dgm:prSet/>
      <dgm:spPr/>
      <dgm:t>
        <a:bodyPr/>
        <a:lstStyle/>
        <a:p>
          <a:endParaRPr lang="en-US"/>
        </a:p>
      </dgm:t>
    </dgm:pt>
    <dgm:pt modelId="{FE4D5161-8E9C-467A-BBEB-49AC3B29B2A0}">
      <dgm:prSet phldrT="[Text]" custT="1"/>
      <dgm:spPr/>
      <dgm:t>
        <a:bodyPr/>
        <a:lstStyle/>
        <a:p>
          <a:r>
            <a:rPr lang="en-US" sz="2000" dirty="0">
              <a:latin typeface="Arial" panose="020B0604020202020204" pitchFamily="34" charset="0"/>
              <a:cs typeface="Arial" panose="020B0604020202020204" pitchFamily="34" charset="0"/>
            </a:rPr>
            <a:t>KPI MONITORING FOR ACHIEVEMENT &amp; UNDER ACHIEVEMENT</a:t>
          </a:r>
        </a:p>
      </dgm:t>
    </dgm:pt>
    <dgm:pt modelId="{459C12D9-F481-4925-B83C-7225C385F615}" type="parTrans" cxnId="{A22DE1A5-8D8F-440D-B672-969C75739B5D}">
      <dgm:prSet/>
      <dgm:spPr/>
      <dgm:t>
        <a:bodyPr/>
        <a:lstStyle/>
        <a:p>
          <a:endParaRPr lang="en-US"/>
        </a:p>
      </dgm:t>
    </dgm:pt>
    <dgm:pt modelId="{4C4BDA47-5AB4-4957-873D-DD14031086D9}" type="sibTrans" cxnId="{A22DE1A5-8D8F-440D-B672-969C75739B5D}">
      <dgm:prSet/>
      <dgm:spPr/>
      <dgm:t>
        <a:bodyPr/>
        <a:lstStyle/>
        <a:p>
          <a:endParaRPr lang="en-US"/>
        </a:p>
      </dgm:t>
    </dgm:pt>
    <dgm:pt modelId="{857880F2-6E28-4ADB-ADD7-13D7AF71B102}">
      <dgm:prSet phldrT="[Text]" custT="1"/>
      <dgm:spPr/>
      <dgm:t>
        <a:bodyPr/>
        <a:lstStyle/>
        <a:p>
          <a:r>
            <a:rPr lang="en-US" sz="2000" dirty="0">
              <a:latin typeface="Arial" panose="020B0604020202020204" pitchFamily="34" charset="0"/>
              <a:cs typeface="Arial" panose="020B0604020202020204" pitchFamily="34" charset="0"/>
            </a:rPr>
            <a:t>REMEDIAL ACTIONS WHERE NECESSARY</a:t>
          </a:r>
        </a:p>
      </dgm:t>
    </dgm:pt>
    <dgm:pt modelId="{243DDF0E-9D67-448F-B112-3F41AF72F904}" type="parTrans" cxnId="{845510B1-1CB5-4875-9A60-7A58E431E3DF}">
      <dgm:prSet/>
      <dgm:spPr/>
      <dgm:t>
        <a:bodyPr/>
        <a:lstStyle/>
        <a:p>
          <a:endParaRPr lang="en-US"/>
        </a:p>
      </dgm:t>
    </dgm:pt>
    <dgm:pt modelId="{1F8E2E99-D863-4630-8B65-6DD53D3B36AE}" type="sibTrans" cxnId="{845510B1-1CB5-4875-9A60-7A58E431E3DF}">
      <dgm:prSet/>
      <dgm:spPr/>
      <dgm:t>
        <a:bodyPr/>
        <a:lstStyle/>
        <a:p>
          <a:endParaRPr lang="en-US"/>
        </a:p>
      </dgm:t>
    </dgm:pt>
    <dgm:pt modelId="{9765E815-12BA-4373-928F-C2C7D899CB66}">
      <dgm:prSet phldrT="[Text]" custT="1"/>
      <dgm:spPr>
        <a:solidFill>
          <a:schemeClr val="accent1">
            <a:lumMod val="40000"/>
            <a:lumOff val="60000"/>
          </a:schemeClr>
        </a:solidFill>
      </dgm:spPr>
      <dgm:t>
        <a:bodyPr/>
        <a:lstStyle/>
        <a:p>
          <a:r>
            <a:rPr lang="en-US" sz="2400" b="1" dirty="0">
              <a:solidFill>
                <a:srgbClr val="000000"/>
              </a:solidFill>
              <a:latin typeface="Arial" panose="020B0604020202020204" pitchFamily="34" charset="0"/>
              <a:cs typeface="Arial" panose="020B0604020202020204" pitchFamily="34" charset="0"/>
            </a:rPr>
            <a:t>ANNUAL PERFORMANCE ASSESSMENT</a:t>
          </a:r>
        </a:p>
      </dgm:t>
    </dgm:pt>
    <dgm:pt modelId="{4A43A4B6-FE36-47C9-A2E0-ADA87B062F07}" type="parTrans" cxnId="{CB827484-E14B-4E12-A6FD-93DE04E3A65C}">
      <dgm:prSet/>
      <dgm:spPr/>
      <dgm:t>
        <a:bodyPr/>
        <a:lstStyle/>
        <a:p>
          <a:endParaRPr lang="en-US"/>
        </a:p>
      </dgm:t>
    </dgm:pt>
    <dgm:pt modelId="{02B06934-8064-4F65-9A80-D0BC9185D09C}" type="sibTrans" cxnId="{CB827484-E14B-4E12-A6FD-93DE04E3A65C}">
      <dgm:prSet/>
      <dgm:spPr/>
      <dgm:t>
        <a:bodyPr/>
        <a:lstStyle/>
        <a:p>
          <a:endParaRPr lang="en-US"/>
        </a:p>
      </dgm:t>
    </dgm:pt>
    <dgm:pt modelId="{F15027A1-5EC3-4369-A21A-BCCFE952B7C2}">
      <dgm:prSet phldrT="[Text]" custT="1"/>
      <dgm:spPr/>
      <dgm:t>
        <a:bodyPr/>
        <a:lstStyle/>
        <a:p>
          <a:r>
            <a:rPr lang="en-US" sz="2000" dirty="0">
              <a:latin typeface="Arial" panose="020B0604020202020204" pitchFamily="34" charset="0"/>
              <a:cs typeface="Arial" panose="020B0604020202020204" pitchFamily="34" charset="0"/>
            </a:rPr>
            <a:t>ANNUAL REPORTING</a:t>
          </a:r>
        </a:p>
      </dgm:t>
    </dgm:pt>
    <dgm:pt modelId="{F2814A26-C3D5-4B2E-8ECE-3E4127F022B1}" type="parTrans" cxnId="{C6C39DA3-3D4B-4421-9D92-E39CC1707244}">
      <dgm:prSet/>
      <dgm:spPr/>
      <dgm:t>
        <a:bodyPr/>
        <a:lstStyle/>
        <a:p>
          <a:endParaRPr lang="en-US"/>
        </a:p>
      </dgm:t>
    </dgm:pt>
    <dgm:pt modelId="{ED23FAC5-F209-4614-B39C-B4A868792464}" type="sibTrans" cxnId="{C6C39DA3-3D4B-4421-9D92-E39CC1707244}">
      <dgm:prSet/>
      <dgm:spPr/>
      <dgm:t>
        <a:bodyPr/>
        <a:lstStyle/>
        <a:p>
          <a:endParaRPr lang="en-US"/>
        </a:p>
      </dgm:t>
    </dgm:pt>
    <dgm:pt modelId="{AB0DE4E4-D3D8-418B-94B0-56B734288C0B}">
      <dgm:prSet phldrT="[Text]" custT="1"/>
      <dgm:spPr/>
      <dgm:t>
        <a:bodyPr/>
        <a:lstStyle/>
        <a:p>
          <a:r>
            <a:rPr lang="en-US" sz="2000" dirty="0">
              <a:latin typeface="Arial" panose="020B0604020202020204" pitchFamily="34" charset="0"/>
              <a:cs typeface="Arial" panose="020B0604020202020204" pitchFamily="34" charset="0"/>
            </a:rPr>
            <a:t>ACKNOWLEDGEMENT OF ACHIEVEMENT FROM SECRETARY DPM</a:t>
          </a:r>
        </a:p>
      </dgm:t>
    </dgm:pt>
    <dgm:pt modelId="{88C5F9B4-2545-4CD5-A04F-FAADE8ACB191}" type="parTrans" cxnId="{3CEA11E5-3D8D-43EA-8D07-4BF60403065D}">
      <dgm:prSet/>
      <dgm:spPr/>
      <dgm:t>
        <a:bodyPr/>
        <a:lstStyle/>
        <a:p>
          <a:endParaRPr lang="en-US"/>
        </a:p>
      </dgm:t>
    </dgm:pt>
    <dgm:pt modelId="{35AE26BE-8F86-4B02-B8F6-498D0C517784}" type="sibTrans" cxnId="{3CEA11E5-3D8D-43EA-8D07-4BF60403065D}">
      <dgm:prSet/>
      <dgm:spPr/>
      <dgm:t>
        <a:bodyPr/>
        <a:lstStyle/>
        <a:p>
          <a:endParaRPr lang="en-US"/>
        </a:p>
      </dgm:t>
    </dgm:pt>
    <dgm:pt modelId="{14B04047-64B0-42BB-AB38-CB1D6C6EB4A3}" type="pres">
      <dgm:prSet presAssocID="{A925B844-C2A9-4A09-8B09-7A80EAF5E6EA}" presName="Name0" presStyleCnt="0">
        <dgm:presLayoutVars>
          <dgm:dir/>
          <dgm:animLvl val="lvl"/>
          <dgm:resizeHandles val="exact"/>
        </dgm:presLayoutVars>
      </dgm:prSet>
      <dgm:spPr/>
    </dgm:pt>
    <dgm:pt modelId="{610F3EAD-8D8D-455C-9B76-194B9C9FAD1B}" type="pres">
      <dgm:prSet presAssocID="{9765E815-12BA-4373-928F-C2C7D899CB66}" presName="boxAndChildren" presStyleCnt="0"/>
      <dgm:spPr/>
    </dgm:pt>
    <dgm:pt modelId="{EE185DD6-8AF5-42C2-9ADF-576A05B05355}" type="pres">
      <dgm:prSet presAssocID="{9765E815-12BA-4373-928F-C2C7D899CB66}" presName="parentTextBox" presStyleLbl="node1" presStyleIdx="0" presStyleCnt="3"/>
      <dgm:spPr/>
    </dgm:pt>
    <dgm:pt modelId="{C20CF35C-BE92-4928-9261-E66AC1708D8B}" type="pres">
      <dgm:prSet presAssocID="{9765E815-12BA-4373-928F-C2C7D899CB66}" presName="entireBox" presStyleLbl="node1" presStyleIdx="0" presStyleCnt="3" custLinFactNeighborY="72"/>
      <dgm:spPr/>
    </dgm:pt>
    <dgm:pt modelId="{8D7D46B7-6C50-4A2D-BC6C-9325AD13E6AD}" type="pres">
      <dgm:prSet presAssocID="{9765E815-12BA-4373-928F-C2C7D899CB66}" presName="descendantBox" presStyleCnt="0"/>
      <dgm:spPr/>
    </dgm:pt>
    <dgm:pt modelId="{7E8C4D84-3780-4ADC-8A40-543406B86957}" type="pres">
      <dgm:prSet presAssocID="{F15027A1-5EC3-4369-A21A-BCCFE952B7C2}" presName="childTextBox" presStyleLbl="fgAccFollowNode1" presStyleIdx="0" presStyleCnt="6">
        <dgm:presLayoutVars>
          <dgm:bulletEnabled val="1"/>
        </dgm:presLayoutVars>
      </dgm:prSet>
      <dgm:spPr/>
    </dgm:pt>
    <dgm:pt modelId="{F8D766F3-789A-4B2B-8415-B928A9419787}" type="pres">
      <dgm:prSet presAssocID="{AB0DE4E4-D3D8-418B-94B0-56B734288C0B}" presName="childTextBox" presStyleLbl="fgAccFollowNode1" presStyleIdx="1" presStyleCnt="6">
        <dgm:presLayoutVars>
          <dgm:bulletEnabled val="1"/>
        </dgm:presLayoutVars>
      </dgm:prSet>
      <dgm:spPr/>
    </dgm:pt>
    <dgm:pt modelId="{B09E756B-EE5D-4E85-A78C-C191B5F97722}" type="pres">
      <dgm:prSet presAssocID="{4EB764CB-5AF6-47E4-B8A5-993498F09C3A}" presName="sp" presStyleCnt="0"/>
      <dgm:spPr/>
    </dgm:pt>
    <dgm:pt modelId="{4A1644A6-7C6C-434C-92F7-8C3D514D58C7}" type="pres">
      <dgm:prSet presAssocID="{6C8A0A5E-788F-483B-9180-26BFBE030150}" presName="arrowAndChildren" presStyleCnt="0"/>
      <dgm:spPr/>
    </dgm:pt>
    <dgm:pt modelId="{109ECD50-E183-4462-BC10-37CFD244C8B0}" type="pres">
      <dgm:prSet presAssocID="{6C8A0A5E-788F-483B-9180-26BFBE030150}" presName="parentTextArrow" presStyleLbl="node1" presStyleIdx="0" presStyleCnt="3"/>
      <dgm:spPr/>
    </dgm:pt>
    <dgm:pt modelId="{E253D6A7-E6D1-4359-B35F-DB774F3DD6DC}" type="pres">
      <dgm:prSet presAssocID="{6C8A0A5E-788F-483B-9180-26BFBE030150}" presName="arrow" presStyleLbl="node1" presStyleIdx="1" presStyleCnt="3"/>
      <dgm:spPr/>
    </dgm:pt>
    <dgm:pt modelId="{C34E43F8-4F72-4E91-928D-0981A2601BFB}" type="pres">
      <dgm:prSet presAssocID="{6C8A0A5E-788F-483B-9180-26BFBE030150}" presName="descendantArrow" presStyleCnt="0"/>
      <dgm:spPr/>
    </dgm:pt>
    <dgm:pt modelId="{B110F312-2373-43D0-8A4F-2443F8D99E2F}" type="pres">
      <dgm:prSet presAssocID="{FE4D5161-8E9C-467A-BBEB-49AC3B29B2A0}" presName="childTextArrow" presStyleLbl="fgAccFollowNode1" presStyleIdx="2" presStyleCnt="6">
        <dgm:presLayoutVars>
          <dgm:bulletEnabled val="1"/>
        </dgm:presLayoutVars>
      </dgm:prSet>
      <dgm:spPr/>
    </dgm:pt>
    <dgm:pt modelId="{0BD367EB-25C2-4EFA-9E1F-3A0B13099F9C}" type="pres">
      <dgm:prSet presAssocID="{857880F2-6E28-4ADB-ADD7-13D7AF71B102}" presName="childTextArrow" presStyleLbl="fgAccFollowNode1" presStyleIdx="3" presStyleCnt="6">
        <dgm:presLayoutVars>
          <dgm:bulletEnabled val="1"/>
        </dgm:presLayoutVars>
      </dgm:prSet>
      <dgm:spPr/>
    </dgm:pt>
    <dgm:pt modelId="{DDB007E3-E479-41D2-9B23-9D2FA3206D0E}" type="pres">
      <dgm:prSet presAssocID="{B77C229D-CAA2-4955-B0C5-A60915FB2E20}" presName="sp" presStyleCnt="0"/>
      <dgm:spPr/>
    </dgm:pt>
    <dgm:pt modelId="{EC187B84-4BEF-47AD-89DB-2A56B982AE6F}" type="pres">
      <dgm:prSet presAssocID="{94227693-0968-404E-BB56-B2D4CC26A47D}" presName="arrowAndChildren" presStyleCnt="0"/>
      <dgm:spPr/>
    </dgm:pt>
    <dgm:pt modelId="{600486FF-0A0B-4213-BE0B-CC45FFBD848F}" type="pres">
      <dgm:prSet presAssocID="{94227693-0968-404E-BB56-B2D4CC26A47D}" presName="parentTextArrow" presStyleLbl="node1" presStyleIdx="1" presStyleCnt="3"/>
      <dgm:spPr/>
    </dgm:pt>
    <dgm:pt modelId="{F1E9A0B3-C710-43D1-B845-8514BD6652DC}" type="pres">
      <dgm:prSet presAssocID="{94227693-0968-404E-BB56-B2D4CC26A47D}" presName="arrow" presStyleLbl="node1" presStyleIdx="2" presStyleCnt="3"/>
      <dgm:spPr/>
    </dgm:pt>
    <dgm:pt modelId="{5324B74F-6CAA-49AC-A0C3-7DA3D0E7CC26}" type="pres">
      <dgm:prSet presAssocID="{94227693-0968-404E-BB56-B2D4CC26A47D}" presName="descendantArrow" presStyleCnt="0"/>
      <dgm:spPr/>
    </dgm:pt>
    <dgm:pt modelId="{9080C9FE-2409-4AA1-9961-FB6B6827168D}" type="pres">
      <dgm:prSet presAssocID="{61B95242-B760-4E2D-84DC-8A16F39C2BAD}" presName="childTextArrow" presStyleLbl="fgAccFollowNode1" presStyleIdx="4" presStyleCnt="6" custLinFactNeighborX="-263" custLinFactNeighborY="-7529">
        <dgm:presLayoutVars>
          <dgm:bulletEnabled val="1"/>
        </dgm:presLayoutVars>
      </dgm:prSet>
      <dgm:spPr/>
    </dgm:pt>
    <dgm:pt modelId="{2D277295-F9FA-45A4-871C-9FC2BB1EA761}" type="pres">
      <dgm:prSet presAssocID="{0F9CFB4B-3D0B-4B17-8516-BE4CA57D033C}" presName="childTextArrow" presStyleLbl="fgAccFollowNode1" presStyleIdx="5" presStyleCnt="6" custLinFactNeighborY="-7529">
        <dgm:presLayoutVars>
          <dgm:bulletEnabled val="1"/>
        </dgm:presLayoutVars>
      </dgm:prSet>
      <dgm:spPr/>
    </dgm:pt>
  </dgm:ptLst>
  <dgm:cxnLst>
    <dgm:cxn modelId="{9B3DDC0B-EB6A-4938-9EF8-7E0503BDD74B}" type="presOf" srcId="{94227693-0968-404E-BB56-B2D4CC26A47D}" destId="{F1E9A0B3-C710-43D1-B845-8514BD6652DC}" srcOrd="1" destOrd="0" presId="urn:microsoft.com/office/officeart/2005/8/layout/process4"/>
    <dgm:cxn modelId="{3E21960E-C0BD-4322-B400-43F012723468}" type="presOf" srcId="{61B95242-B760-4E2D-84DC-8A16F39C2BAD}" destId="{9080C9FE-2409-4AA1-9961-FB6B6827168D}" srcOrd="0" destOrd="0" presId="urn:microsoft.com/office/officeart/2005/8/layout/process4"/>
    <dgm:cxn modelId="{24D5E213-45AC-4A9D-B661-AC788A14BD07}" type="presOf" srcId="{A925B844-C2A9-4A09-8B09-7A80EAF5E6EA}" destId="{14B04047-64B0-42BB-AB38-CB1D6C6EB4A3}" srcOrd="0" destOrd="0" presId="urn:microsoft.com/office/officeart/2005/8/layout/process4"/>
    <dgm:cxn modelId="{38218317-88F3-465B-ABAB-2174B6386649}" srcId="{94227693-0968-404E-BB56-B2D4CC26A47D}" destId="{61B95242-B760-4E2D-84DC-8A16F39C2BAD}" srcOrd="0" destOrd="0" parTransId="{AA1DB419-33E0-4F53-8BE7-BC7D8247FA51}" sibTransId="{ED1D324B-E706-4C06-AFB9-915D13FCABD9}"/>
    <dgm:cxn modelId="{10E08E1C-5653-4EA7-A0B6-7047B656ECC0}" type="presOf" srcId="{94227693-0968-404E-BB56-B2D4CC26A47D}" destId="{600486FF-0A0B-4213-BE0B-CC45FFBD848F}" srcOrd="0" destOrd="0" presId="urn:microsoft.com/office/officeart/2005/8/layout/process4"/>
    <dgm:cxn modelId="{A1EFE132-383A-4531-8F74-BD5DC98118E0}" type="presOf" srcId="{857880F2-6E28-4ADB-ADD7-13D7AF71B102}" destId="{0BD367EB-25C2-4EFA-9E1F-3A0B13099F9C}" srcOrd="0" destOrd="0" presId="urn:microsoft.com/office/officeart/2005/8/layout/process4"/>
    <dgm:cxn modelId="{FCCA3537-9BF2-4F16-9929-9DB68C56EBC5}" type="presOf" srcId="{F15027A1-5EC3-4369-A21A-BCCFE952B7C2}" destId="{7E8C4D84-3780-4ADC-8A40-543406B86957}" srcOrd="0" destOrd="0" presId="urn:microsoft.com/office/officeart/2005/8/layout/process4"/>
    <dgm:cxn modelId="{9F75993D-ED0C-4B9B-BAE5-644B14D24A72}" srcId="{94227693-0968-404E-BB56-B2D4CC26A47D}" destId="{0F9CFB4B-3D0B-4B17-8516-BE4CA57D033C}" srcOrd="1" destOrd="0" parTransId="{8E2287B1-F130-41C8-8FE4-E1C496B960B0}" sibTransId="{A7E8256F-1644-4FC1-9C50-E818C3C022D5}"/>
    <dgm:cxn modelId="{F6D8F052-83E9-458A-B09B-4D947C5395D4}" type="presOf" srcId="{9765E815-12BA-4373-928F-C2C7D899CB66}" destId="{C20CF35C-BE92-4928-9261-E66AC1708D8B}" srcOrd="1" destOrd="0" presId="urn:microsoft.com/office/officeart/2005/8/layout/process4"/>
    <dgm:cxn modelId="{4ADE107B-9445-481A-A7CD-1B4D41A35745}" type="presOf" srcId="{AB0DE4E4-D3D8-418B-94B0-56B734288C0B}" destId="{F8D766F3-789A-4B2B-8415-B928A9419787}" srcOrd="0" destOrd="0" presId="urn:microsoft.com/office/officeart/2005/8/layout/process4"/>
    <dgm:cxn modelId="{CB827484-E14B-4E12-A6FD-93DE04E3A65C}" srcId="{A925B844-C2A9-4A09-8B09-7A80EAF5E6EA}" destId="{9765E815-12BA-4373-928F-C2C7D899CB66}" srcOrd="2" destOrd="0" parTransId="{4A43A4B6-FE36-47C9-A2E0-ADA87B062F07}" sibTransId="{02B06934-8064-4F65-9A80-D0BC9185D09C}"/>
    <dgm:cxn modelId="{1ABB6289-1F1C-4352-B04A-3DE56B80D894}" type="presOf" srcId="{0F9CFB4B-3D0B-4B17-8516-BE4CA57D033C}" destId="{2D277295-F9FA-45A4-871C-9FC2BB1EA761}" srcOrd="0" destOrd="0" presId="urn:microsoft.com/office/officeart/2005/8/layout/process4"/>
    <dgm:cxn modelId="{E4869F9F-DF29-414F-9BAC-A1737396B341}" type="presOf" srcId="{6C8A0A5E-788F-483B-9180-26BFBE030150}" destId="{109ECD50-E183-4462-BC10-37CFD244C8B0}" srcOrd="0" destOrd="0" presId="urn:microsoft.com/office/officeart/2005/8/layout/process4"/>
    <dgm:cxn modelId="{7FA6B1A0-7582-4CF7-8CB5-F7678840BF19}" srcId="{A925B844-C2A9-4A09-8B09-7A80EAF5E6EA}" destId="{94227693-0968-404E-BB56-B2D4CC26A47D}" srcOrd="0" destOrd="0" parTransId="{EEB39F32-7B70-4B02-9010-562508B012D5}" sibTransId="{B77C229D-CAA2-4955-B0C5-A60915FB2E20}"/>
    <dgm:cxn modelId="{C6C39DA3-3D4B-4421-9D92-E39CC1707244}" srcId="{9765E815-12BA-4373-928F-C2C7D899CB66}" destId="{F15027A1-5EC3-4369-A21A-BCCFE952B7C2}" srcOrd="0" destOrd="0" parTransId="{F2814A26-C3D5-4B2E-8ECE-3E4127F022B1}" sibTransId="{ED23FAC5-F209-4614-B39C-B4A868792464}"/>
    <dgm:cxn modelId="{A22DE1A5-8D8F-440D-B672-969C75739B5D}" srcId="{6C8A0A5E-788F-483B-9180-26BFBE030150}" destId="{FE4D5161-8E9C-467A-BBEB-49AC3B29B2A0}" srcOrd="0" destOrd="0" parTransId="{459C12D9-F481-4925-B83C-7225C385F615}" sibTransId="{4C4BDA47-5AB4-4957-873D-DD14031086D9}"/>
    <dgm:cxn modelId="{845510B1-1CB5-4875-9A60-7A58E431E3DF}" srcId="{6C8A0A5E-788F-483B-9180-26BFBE030150}" destId="{857880F2-6E28-4ADB-ADD7-13D7AF71B102}" srcOrd="1" destOrd="0" parTransId="{243DDF0E-9D67-448F-B112-3F41AF72F904}" sibTransId="{1F8E2E99-D863-4630-8B65-6DD53D3B36AE}"/>
    <dgm:cxn modelId="{206F51C2-3E22-4B3D-B7BA-30A4118C6968}" type="presOf" srcId="{6C8A0A5E-788F-483B-9180-26BFBE030150}" destId="{E253D6A7-E6D1-4359-B35F-DB774F3DD6DC}" srcOrd="1" destOrd="0" presId="urn:microsoft.com/office/officeart/2005/8/layout/process4"/>
    <dgm:cxn modelId="{11FDEED4-F549-41F3-83E7-02FD78302671}" type="presOf" srcId="{9765E815-12BA-4373-928F-C2C7D899CB66}" destId="{EE185DD6-8AF5-42C2-9ADF-576A05B05355}" srcOrd="0" destOrd="0" presId="urn:microsoft.com/office/officeart/2005/8/layout/process4"/>
    <dgm:cxn modelId="{3CEA11E5-3D8D-43EA-8D07-4BF60403065D}" srcId="{9765E815-12BA-4373-928F-C2C7D899CB66}" destId="{AB0DE4E4-D3D8-418B-94B0-56B734288C0B}" srcOrd="1" destOrd="0" parTransId="{88C5F9B4-2545-4CD5-A04F-FAADE8ACB191}" sibTransId="{35AE26BE-8F86-4B02-B8F6-498D0C517784}"/>
    <dgm:cxn modelId="{CA5BF0EE-B37A-4D28-85CC-90CFFB37A841}" type="presOf" srcId="{FE4D5161-8E9C-467A-BBEB-49AC3B29B2A0}" destId="{B110F312-2373-43D0-8A4F-2443F8D99E2F}" srcOrd="0" destOrd="0" presId="urn:microsoft.com/office/officeart/2005/8/layout/process4"/>
    <dgm:cxn modelId="{A274F9F0-E236-48DE-B0E7-FF21F9EA0395}" srcId="{A925B844-C2A9-4A09-8B09-7A80EAF5E6EA}" destId="{6C8A0A5E-788F-483B-9180-26BFBE030150}" srcOrd="1" destOrd="0" parTransId="{5983C852-995D-40E4-B677-26B949BEC213}" sibTransId="{4EB764CB-5AF6-47E4-B8A5-993498F09C3A}"/>
    <dgm:cxn modelId="{D931BDD7-A764-4046-A44D-5BBA014298C9}" type="presParOf" srcId="{14B04047-64B0-42BB-AB38-CB1D6C6EB4A3}" destId="{610F3EAD-8D8D-455C-9B76-194B9C9FAD1B}" srcOrd="0" destOrd="0" presId="urn:microsoft.com/office/officeart/2005/8/layout/process4"/>
    <dgm:cxn modelId="{FBCE37A4-9D0F-4FAD-8AC5-53716CE2EE1A}" type="presParOf" srcId="{610F3EAD-8D8D-455C-9B76-194B9C9FAD1B}" destId="{EE185DD6-8AF5-42C2-9ADF-576A05B05355}" srcOrd="0" destOrd="0" presId="urn:microsoft.com/office/officeart/2005/8/layout/process4"/>
    <dgm:cxn modelId="{D5CB905A-E2E6-40AD-85DD-F4F44D6CC76D}" type="presParOf" srcId="{610F3EAD-8D8D-455C-9B76-194B9C9FAD1B}" destId="{C20CF35C-BE92-4928-9261-E66AC1708D8B}" srcOrd="1" destOrd="0" presId="urn:microsoft.com/office/officeart/2005/8/layout/process4"/>
    <dgm:cxn modelId="{577DE836-1216-4829-BF50-07342C8D2DE6}" type="presParOf" srcId="{610F3EAD-8D8D-455C-9B76-194B9C9FAD1B}" destId="{8D7D46B7-6C50-4A2D-BC6C-9325AD13E6AD}" srcOrd="2" destOrd="0" presId="urn:microsoft.com/office/officeart/2005/8/layout/process4"/>
    <dgm:cxn modelId="{44C658DA-BCC7-4F22-AE49-1F67322E48FF}" type="presParOf" srcId="{8D7D46B7-6C50-4A2D-BC6C-9325AD13E6AD}" destId="{7E8C4D84-3780-4ADC-8A40-543406B86957}" srcOrd="0" destOrd="0" presId="urn:microsoft.com/office/officeart/2005/8/layout/process4"/>
    <dgm:cxn modelId="{5A44851B-EA6F-4615-B789-2E5E4F771ACE}" type="presParOf" srcId="{8D7D46B7-6C50-4A2D-BC6C-9325AD13E6AD}" destId="{F8D766F3-789A-4B2B-8415-B928A9419787}" srcOrd="1" destOrd="0" presId="urn:microsoft.com/office/officeart/2005/8/layout/process4"/>
    <dgm:cxn modelId="{94D60F48-60A9-42D2-B41E-F2700F5DB8FA}" type="presParOf" srcId="{14B04047-64B0-42BB-AB38-CB1D6C6EB4A3}" destId="{B09E756B-EE5D-4E85-A78C-C191B5F97722}" srcOrd="1" destOrd="0" presId="urn:microsoft.com/office/officeart/2005/8/layout/process4"/>
    <dgm:cxn modelId="{D1264DBC-A5C0-488C-BF6A-E79E952DC23D}" type="presParOf" srcId="{14B04047-64B0-42BB-AB38-CB1D6C6EB4A3}" destId="{4A1644A6-7C6C-434C-92F7-8C3D514D58C7}" srcOrd="2" destOrd="0" presId="urn:microsoft.com/office/officeart/2005/8/layout/process4"/>
    <dgm:cxn modelId="{6161920D-1486-496F-BDB3-F185DC4C885B}" type="presParOf" srcId="{4A1644A6-7C6C-434C-92F7-8C3D514D58C7}" destId="{109ECD50-E183-4462-BC10-37CFD244C8B0}" srcOrd="0" destOrd="0" presId="urn:microsoft.com/office/officeart/2005/8/layout/process4"/>
    <dgm:cxn modelId="{D6F0BF12-CDA2-4D8A-B358-DDCA8F16A099}" type="presParOf" srcId="{4A1644A6-7C6C-434C-92F7-8C3D514D58C7}" destId="{E253D6A7-E6D1-4359-B35F-DB774F3DD6DC}" srcOrd="1" destOrd="0" presId="urn:microsoft.com/office/officeart/2005/8/layout/process4"/>
    <dgm:cxn modelId="{2DDFFFD4-FAC6-4149-AFAF-C710DD1A8210}" type="presParOf" srcId="{4A1644A6-7C6C-434C-92F7-8C3D514D58C7}" destId="{C34E43F8-4F72-4E91-928D-0981A2601BFB}" srcOrd="2" destOrd="0" presId="urn:microsoft.com/office/officeart/2005/8/layout/process4"/>
    <dgm:cxn modelId="{5E415772-FC6C-43CB-BB0C-97ECADFB8673}" type="presParOf" srcId="{C34E43F8-4F72-4E91-928D-0981A2601BFB}" destId="{B110F312-2373-43D0-8A4F-2443F8D99E2F}" srcOrd="0" destOrd="0" presId="urn:microsoft.com/office/officeart/2005/8/layout/process4"/>
    <dgm:cxn modelId="{AFCFA04C-C047-46B8-A27A-1C5768D79433}" type="presParOf" srcId="{C34E43F8-4F72-4E91-928D-0981A2601BFB}" destId="{0BD367EB-25C2-4EFA-9E1F-3A0B13099F9C}" srcOrd="1" destOrd="0" presId="urn:microsoft.com/office/officeart/2005/8/layout/process4"/>
    <dgm:cxn modelId="{ECCCC268-615F-45FE-B158-4B4246063AA4}" type="presParOf" srcId="{14B04047-64B0-42BB-AB38-CB1D6C6EB4A3}" destId="{DDB007E3-E479-41D2-9B23-9D2FA3206D0E}" srcOrd="3" destOrd="0" presId="urn:microsoft.com/office/officeart/2005/8/layout/process4"/>
    <dgm:cxn modelId="{1385BBE8-3E11-4265-A51C-8D15602023C0}" type="presParOf" srcId="{14B04047-64B0-42BB-AB38-CB1D6C6EB4A3}" destId="{EC187B84-4BEF-47AD-89DB-2A56B982AE6F}" srcOrd="4" destOrd="0" presId="urn:microsoft.com/office/officeart/2005/8/layout/process4"/>
    <dgm:cxn modelId="{5A8F1A9E-F5CC-43E9-A583-C998B1AB3B7B}" type="presParOf" srcId="{EC187B84-4BEF-47AD-89DB-2A56B982AE6F}" destId="{600486FF-0A0B-4213-BE0B-CC45FFBD848F}" srcOrd="0" destOrd="0" presId="urn:microsoft.com/office/officeart/2005/8/layout/process4"/>
    <dgm:cxn modelId="{386540D8-C7C8-4381-9384-3385514114E8}" type="presParOf" srcId="{EC187B84-4BEF-47AD-89DB-2A56B982AE6F}" destId="{F1E9A0B3-C710-43D1-B845-8514BD6652DC}" srcOrd="1" destOrd="0" presId="urn:microsoft.com/office/officeart/2005/8/layout/process4"/>
    <dgm:cxn modelId="{CD03188A-2A80-4664-855B-326611E0C68F}" type="presParOf" srcId="{EC187B84-4BEF-47AD-89DB-2A56B982AE6F}" destId="{5324B74F-6CAA-49AC-A0C3-7DA3D0E7CC26}" srcOrd="2" destOrd="0" presId="urn:microsoft.com/office/officeart/2005/8/layout/process4"/>
    <dgm:cxn modelId="{50ECCDB1-3CEF-4CB7-A121-92F884104488}" type="presParOf" srcId="{5324B74F-6CAA-49AC-A0C3-7DA3D0E7CC26}" destId="{9080C9FE-2409-4AA1-9961-FB6B6827168D}" srcOrd="0" destOrd="0" presId="urn:microsoft.com/office/officeart/2005/8/layout/process4"/>
    <dgm:cxn modelId="{BE619B91-4CAD-466B-825C-CBB0950E4193}" type="presParOf" srcId="{5324B74F-6CAA-49AC-A0C3-7DA3D0E7CC26}" destId="{2D277295-F9FA-45A4-871C-9FC2BB1EA761}"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63A109-17E2-433C-800E-BE97A26E54B2}">
      <dsp:nvSpPr>
        <dsp:cNvPr id="0" name=""/>
        <dsp:cNvSpPr/>
      </dsp:nvSpPr>
      <dsp:spPr>
        <a:xfrm>
          <a:off x="3200399" y="0"/>
          <a:ext cx="1600200" cy="1188720"/>
        </a:xfrm>
        <a:prstGeom prst="trapezoid">
          <a:avLst>
            <a:gd name="adj" fmla="val 67308"/>
          </a:avLst>
        </a:prstGeom>
        <a:solidFill>
          <a:schemeClr val="accent4">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2050 VISION</a:t>
          </a:r>
        </a:p>
      </dsp:txBody>
      <dsp:txXfrm>
        <a:off x="3200399" y="0"/>
        <a:ext cx="1600200" cy="1188720"/>
      </dsp:txXfrm>
    </dsp:sp>
    <dsp:sp modelId="{AB8C1677-43E8-4E01-B34C-8A9DE7F048E2}">
      <dsp:nvSpPr>
        <dsp:cNvPr id="0" name=""/>
        <dsp:cNvSpPr/>
      </dsp:nvSpPr>
      <dsp:spPr>
        <a:xfrm>
          <a:off x="2400299" y="1188719"/>
          <a:ext cx="3200400" cy="1188720"/>
        </a:xfrm>
        <a:prstGeom prst="trapezoid">
          <a:avLst>
            <a:gd name="adj" fmla="val 67308"/>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DSP 2010 - 2030</a:t>
          </a:r>
        </a:p>
      </dsp:txBody>
      <dsp:txXfrm>
        <a:off x="2960369" y="1188719"/>
        <a:ext cx="2080260" cy="1188720"/>
      </dsp:txXfrm>
    </dsp:sp>
    <dsp:sp modelId="{136F1300-E291-49DD-A221-7401D71BAA4E}">
      <dsp:nvSpPr>
        <dsp:cNvPr id="0" name=""/>
        <dsp:cNvSpPr/>
      </dsp:nvSpPr>
      <dsp:spPr>
        <a:xfrm>
          <a:off x="1600199" y="2377439"/>
          <a:ext cx="4800600" cy="1188720"/>
        </a:xfrm>
        <a:prstGeom prst="trapezoid">
          <a:avLst>
            <a:gd name="adj" fmla="val 67308"/>
          </a:avLst>
        </a:prstGeom>
        <a:solidFill>
          <a:schemeClr val="accent4">
            <a:hueOff val="10211516"/>
            <a:satOff val="-11993"/>
            <a:lumOff val="460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MTDP IV</a:t>
          </a:r>
        </a:p>
      </dsp:txBody>
      <dsp:txXfrm>
        <a:off x="2440304" y="2377439"/>
        <a:ext cx="3120390" cy="1188720"/>
      </dsp:txXfrm>
    </dsp:sp>
    <dsp:sp modelId="{3D83DC1E-6D1F-4ACE-A61D-FC55E2A92BF7}">
      <dsp:nvSpPr>
        <dsp:cNvPr id="0" name=""/>
        <dsp:cNvSpPr/>
      </dsp:nvSpPr>
      <dsp:spPr>
        <a:xfrm>
          <a:off x="800099" y="3566160"/>
          <a:ext cx="6400800" cy="1188720"/>
        </a:xfrm>
        <a:prstGeom prst="trapezoid">
          <a:avLst>
            <a:gd name="adj" fmla="val 67308"/>
          </a:avLst>
        </a:prstGeom>
        <a:solidFill>
          <a:schemeClr val="accent4">
            <a:hueOff val="15317274"/>
            <a:satOff val="-17989"/>
            <a:lumOff val="691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SECTOR AND CORPORATE PLANS</a:t>
          </a:r>
        </a:p>
      </dsp:txBody>
      <dsp:txXfrm>
        <a:off x="1920239" y="3566160"/>
        <a:ext cx="4160520" cy="1188720"/>
      </dsp:txXfrm>
    </dsp:sp>
    <dsp:sp modelId="{86E11CDE-56C0-48BF-9E84-3CD111761C79}">
      <dsp:nvSpPr>
        <dsp:cNvPr id="0" name=""/>
        <dsp:cNvSpPr/>
      </dsp:nvSpPr>
      <dsp:spPr>
        <a:xfrm>
          <a:off x="0" y="4754880"/>
          <a:ext cx="8001000" cy="1188720"/>
        </a:xfrm>
        <a:prstGeom prst="trapezoid">
          <a:avLst>
            <a:gd name="adj" fmla="val 67308"/>
          </a:avLst>
        </a:prstGeom>
        <a:solidFill>
          <a:schemeClr val="accent4">
            <a:hueOff val="20423033"/>
            <a:satOff val="-23986"/>
            <a:lumOff val="9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EXECUTIVE PERFORMANCE MANAGEMENT SYSTEM</a:t>
          </a:r>
        </a:p>
      </dsp:txBody>
      <dsp:txXfrm>
        <a:off x="1400174" y="4754880"/>
        <a:ext cx="5200650" cy="11887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CF35C-BE92-4928-9261-E66AC1708D8B}">
      <dsp:nvSpPr>
        <dsp:cNvPr id="0" name=""/>
        <dsp:cNvSpPr/>
      </dsp:nvSpPr>
      <dsp:spPr>
        <a:xfrm>
          <a:off x="0" y="4325703"/>
          <a:ext cx="7924800" cy="1419458"/>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0000"/>
              </a:solidFill>
              <a:latin typeface="Arial" panose="020B0604020202020204" pitchFamily="34" charset="0"/>
              <a:cs typeface="Arial" panose="020B0604020202020204" pitchFamily="34" charset="0"/>
            </a:rPr>
            <a:t>ANNUAL PERFORMANCE ASSESSMENT</a:t>
          </a:r>
        </a:p>
      </dsp:txBody>
      <dsp:txXfrm>
        <a:off x="0" y="4325703"/>
        <a:ext cx="7924800" cy="766507"/>
      </dsp:txXfrm>
    </dsp:sp>
    <dsp:sp modelId="{7E8C4D84-3780-4ADC-8A40-543406B86957}">
      <dsp:nvSpPr>
        <dsp:cNvPr id="0" name=""/>
        <dsp:cNvSpPr/>
      </dsp:nvSpPr>
      <dsp:spPr>
        <a:xfrm>
          <a:off x="0" y="5062806"/>
          <a:ext cx="3962399" cy="65295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ANNUAL REPORTING</a:t>
          </a:r>
        </a:p>
      </dsp:txBody>
      <dsp:txXfrm>
        <a:off x="0" y="5062806"/>
        <a:ext cx="3962399" cy="652951"/>
      </dsp:txXfrm>
    </dsp:sp>
    <dsp:sp modelId="{F8D766F3-789A-4B2B-8415-B928A9419787}">
      <dsp:nvSpPr>
        <dsp:cNvPr id="0" name=""/>
        <dsp:cNvSpPr/>
      </dsp:nvSpPr>
      <dsp:spPr>
        <a:xfrm>
          <a:off x="3962400" y="5062806"/>
          <a:ext cx="3962399" cy="65295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ACKNOWLEDGEMENT OF ACHIEVEMENT FROM SECRETARY DPM</a:t>
          </a:r>
        </a:p>
      </dsp:txBody>
      <dsp:txXfrm>
        <a:off x="3962400" y="5062806"/>
        <a:ext cx="3962399" cy="652951"/>
      </dsp:txXfrm>
    </dsp:sp>
    <dsp:sp modelId="{E253D6A7-E6D1-4359-B35F-DB774F3DD6DC}">
      <dsp:nvSpPr>
        <dsp:cNvPr id="0" name=""/>
        <dsp:cNvSpPr/>
      </dsp:nvSpPr>
      <dsp:spPr>
        <a:xfrm rot="10800000">
          <a:off x="0" y="2162851"/>
          <a:ext cx="7924800" cy="2183127"/>
        </a:xfrm>
        <a:prstGeom prst="upArrowCallout">
          <a:avLst/>
        </a:prstGeom>
        <a:solidFill>
          <a:schemeClr val="accent1">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0000"/>
              </a:solidFill>
              <a:latin typeface="Arial" panose="020B0604020202020204" pitchFamily="34" charset="0"/>
              <a:cs typeface="Arial" panose="020B0604020202020204" pitchFamily="34" charset="0"/>
            </a:rPr>
            <a:t>QUARTERLY PERFORMANCE MONITORING</a:t>
          </a:r>
        </a:p>
      </dsp:txBody>
      <dsp:txXfrm rot="-10800000">
        <a:off x="0" y="2162851"/>
        <a:ext cx="7924800" cy="766277"/>
      </dsp:txXfrm>
    </dsp:sp>
    <dsp:sp modelId="{B110F312-2373-43D0-8A4F-2443F8D99E2F}">
      <dsp:nvSpPr>
        <dsp:cNvPr id="0" name=""/>
        <dsp:cNvSpPr/>
      </dsp:nvSpPr>
      <dsp:spPr>
        <a:xfrm>
          <a:off x="0" y="2929129"/>
          <a:ext cx="3962399" cy="65275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KPI MONITORING FOR ACHIEVEMENT &amp; UNDER ACHIEVEMENT</a:t>
          </a:r>
        </a:p>
      </dsp:txBody>
      <dsp:txXfrm>
        <a:off x="0" y="2929129"/>
        <a:ext cx="3962399" cy="652755"/>
      </dsp:txXfrm>
    </dsp:sp>
    <dsp:sp modelId="{0BD367EB-25C2-4EFA-9E1F-3A0B13099F9C}">
      <dsp:nvSpPr>
        <dsp:cNvPr id="0" name=""/>
        <dsp:cNvSpPr/>
      </dsp:nvSpPr>
      <dsp:spPr>
        <a:xfrm>
          <a:off x="3962400" y="2929129"/>
          <a:ext cx="3962399" cy="65275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REMEDIAL ACTIONS WHERE NECESSARY</a:t>
          </a:r>
        </a:p>
      </dsp:txBody>
      <dsp:txXfrm>
        <a:off x="3962400" y="2929129"/>
        <a:ext cx="3962399" cy="652755"/>
      </dsp:txXfrm>
    </dsp:sp>
    <dsp:sp modelId="{F1E9A0B3-C710-43D1-B845-8514BD6652DC}">
      <dsp:nvSpPr>
        <dsp:cNvPr id="0" name=""/>
        <dsp:cNvSpPr/>
      </dsp:nvSpPr>
      <dsp:spPr>
        <a:xfrm rot="10800000">
          <a:off x="0" y="1015"/>
          <a:ext cx="7924800" cy="2183127"/>
        </a:xfrm>
        <a:prstGeom prst="upArrowCallout">
          <a:avLst/>
        </a:prstGeom>
        <a:solidFill>
          <a:schemeClr val="accent1">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0000"/>
              </a:solidFill>
              <a:latin typeface="Arial" panose="020B0604020202020204" pitchFamily="34" charset="0"/>
              <a:cs typeface="Arial" panose="020B0604020202020204" pitchFamily="34" charset="0"/>
            </a:rPr>
            <a:t>FORMULATION/DESIGN</a:t>
          </a:r>
        </a:p>
      </dsp:txBody>
      <dsp:txXfrm rot="-10800000">
        <a:off x="0" y="1015"/>
        <a:ext cx="7924800" cy="766277"/>
      </dsp:txXfrm>
    </dsp:sp>
    <dsp:sp modelId="{9080C9FE-2409-4AA1-9961-FB6B6827168D}">
      <dsp:nvSpPr>
        <dsp:cNvPr id="0" name=""/>
        <dsp:cNvSpPr/>
      </dsp:nvSpPr>
      <dsp:spPr>
        <a:xfrm>
          <a:off x="0" y="718147"/>
          <a:ext cx="3962399" cy="65275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DEVELOPMENT OF KRA OR PERFORMANCE COMMITMENTS</a:t>
          </a:r>
        </a:p>
      </dsp:txBody>
      <dsp:txXfrm>
        <a:off x="0" y="718147"/>
        <a:ext cx="3962399" cy="652755"/>
      </dsp:txXfrm>
    </dsp:sp>
    <dsp:sp modelId="{2D277295-F9FA-45A4-871C-9FC2BB1EA761}">
      <dsp:nvSpPr>
        <dsp:cNvPr id="0" name=""/>
        <dsp:cNvSpPr/>
      </dsp:nvSpPr>
      <dsp:spPr>
        <a:xfrm>
          <a:off x="3962400" y="718147"/>
          <a:ext cx="3962399" cy="65275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ENDORSED BY POLITICAL HEAD  </a:t>
          </a:r>
        </a:p>
      </dsp:txBody>
      <dsp:txXfrm>
        <a:off x="3962400" y="718147"/>
        <a:ext cx="3962399" cy="652755"/>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4001" cy="340344"/>
          </a:xfrm>
          <a:prstGeom prst="rect">
            <a:avLst/>
          </a:prstGeom>
        </p:spPr>
        <p:txBody>
          <a:bodyPr vert="horz" lIns="91458" tIns="45729" rIns="91458" bIns="45729"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5623493" y="0"/>
            <a:ext cx="4304001" cy="340344"/>
          </a:xfrm>
          <a:prstGeom prst="rect">
            <a:avLst/>
          </a:prstGeom>
        </p:spPr>
        <p:txBody>
          <a:bodyPr vert="horz" lIns="91458" tIns="45729" rIns="91458" bIns="45729" rtlCol="0"/>
          <a:lstStyle>
            <a:lvl1pPr algn="r" eaLnBrk="1" fontAlgn="auto" hangingPunct="1">
              <a:spcBef>
                <a:spcPts val="0"/>
              </a:spcBef>
              <a:spcAft>
                <a:spcPts val="0"/>
              </a:spcAft>
              <a:defRPr sz="1200">
                <a:latin typeface="+mn-lt"/>
              </a:defRPr>
            </a:lvl1pPr>
          </a:lstStyle>
          <a:p>
            <a:pPr>
              <a:defRPr/>
            </a:pPr>
            <a:fld id="{65F38258-DCFB-4787-B544-DC579AA77DF4}" type="datetimeFigureOut">
              <a:rPr lang="en-GB"/>
              <a:pPr>
                <a:defRPr/>
              </a:pPr>
              <a:t>27/11/2023</a:t>
            </a:fld>
            <a:endParaRPr lang="en-GB" dirty="0"/>
          </a:p>
        </p:txBody>
      </p:sp>
      <p:sp>
        <p:nvSpPr>
          <p:cNvPr id="4" name="Footer Placeholder 3"/>
          <p:cNvSpPr>
            <a:spLocks noGrp="1"/>
          </p:cNvSpPr>
          <p:nvPr>
            <p:ph type="ftr" sz="quarter" idx="2"/>
          </p:nvPr>
        </p:nvSpPr>
        <p:spPr>
          <a:xfrm>
            <a:off x="0" y="6457832"/>
            <a:ext cx="4304001" cy="340343"/>
          </a:xfrm>
          <a:prstGeom prst="rect">
            <a:avLst/>
          </a:prstGeom>
        </p:spPr>
        <p:txBody>
          <a:bodyPr vert="horz" lIns="91458" tIns="45729" rIns="91458" bIns="45729"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5623493" y="6457832"/>
            <a:ext cx="4304001" cy="340343"/>
          </a:xfrm>
          <a:prstGeom prst="rect">
            <a:avLst/>
          </a:prstGeom>
        </p:spPr>
        <p:txBody>
          <a:bodyPr vert="horz" wrap="square" lIns="91458" tIns="45729" rIns="91458" bIns="45729" numCol="1" anchor="b" anchorCtr="0" compatLnSpc="1">
            <a:prstTxWarp prst="textNoShape">
              <a:avLst/>
            </a:prstTxWarp>
          </a:bodyPr>
          <a:lstStyle>
            <a:lvl1pPr algn="r" eaLnBrk="1" hangingPunct="1">
              <a:defRPr sz="1200">
                <a:latin typeface="Calibri" panose="020F0502020204030204" pitchFamily="34" charset="0"/>
              </a:defRPr>
            </a:lvl1pPr>
          </a:lstStyle>
          <a:p>
            <a:fld id="{AA8B7871-7D20-4999-AA81-349C97713B7C}" type="slidenum">
              <a:rPr lang="en-GB"/>
              <a:pPr/>
              <a:t>‹#›</a:t>
            </a:fld>
            <a:endParaRPr lang="en-GB"/>
          </a:p>
        </p:txBody>
      </p:sp>
    </p:spTree>
    <p:extLst>
      <p:ext uri="{BB962C8B-B14F-4D97-AF65-F5344CB8AC3E}">
        <p14:creationId xmlns:p14="http://schemas.microsoft.com/office/powerpoint/2010/main" val="3014199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4001" cy="340344"/>
          </a:xfrm>
          <a:prstGeom prst="rect">
            <a:avLst/>
          </a:prstGeom>
        </p:spPr>
        <p:txBody>
          <a:bodyPr vert="horz" lIns="91458" tIns="45729" rIns="91458" bIns="45729"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5623493" y="0"/>
            <a:ext cx="4304001" cy="340344"/>
          </a:xfrm>
          <a:prstGeom prst="rect">
            <a:avLst/>
          </a:prstGeom>
        </p:spPr>
        <p:txBody>
          <a:bodyPr vert="horz" lIns="91458" tIns="45729" rIns="91458" bIns="45729" rtlCol="0"/>
          <a:lstStyle>
            <a:lvl1pPr algn="r" eaLnBrk="1" fontAlgn="auto" hangingPunct="1">
              <a:spcBef>
                <a:spcPts val="0"/>
              </a:spcBef>
              <a:spcAft>
                <a:spcPts val="0"/>
              </a:spcAft>
              <a:defRPr sz="1200">
                <a:latin typeface="+mn-lt"/>
              </a:defRPr>
            </a:lvl1pPr>
          </a:lstStyle>
          <a:p>
            <a:pPr>
              <a:defRPr/>
            </a:pPr>
            <a:fld id="{0628FF3B-71CA-435B-8BD1-84D888349B7B}" type="datetimeFigureOut">
              <a:rPr lang="en-GB"/>
              <a:pPr>
                <a:defRPr/>
              </a:pPr>
              <a:t>27/11/2023</a:t>
            </a:fld>
            <a:endParaRPr lang="en-GB" dirty="0"/>
          </a:p>
        </p:txBody>
      </p:sp>
      <p:sp>
        <p:nvSpPr>
          <p:cNvPr id="4" name="Slide Image Placeholder 3"/>
          <p:cNvSpPr>
            <a:spLocks noGrp="1" noRot="1" noChangeAspect="1"/>
          </p:cNvSpPr>
          <p:nvPr>
            <p:ph type="sldImg" idx="2"/>
          </p:nvPr>
        </p:nvSpPr>
        <p:spPr>
          <a:xfrm>
            <a:off x="3263900" y="509588"/>
            <a:ext cx="3402013" cy="2551112"/>
          </a:xfrm>
          <a:prstGeom prst="rect">
            <a:avLst/>
          </a:prstGeom>
          <a:noFill/>
          <a:ln w="12700">
            <a:solidFill>
              <a:prstClr val="black"/>
            </a:solidFill>
          </a:ln>
        </p:spPr>
        <p:txBody>
          <a:bodyPr vert="horz" lIns="91458" tIns="45729" rIns="91458" bIns="45729" rtlCol="0" anchor="ctr"/>
          <a:lstStyle/>
          <a:p>
            <a:pPr lvl="0"/>
            <a:endParaRPr lang="en-GB" noProof="0" dirty="0"/>
          </a:p>
        </p:txBody>
      </p:sp>
      <p:sp>
        <p:nvSpPr>
          <p:cNvPr id="5" name="Notes Placeholder 4"/>
          <p:cNvSpPr>
            <a:spLocks noGrp="1"/>
          </p:cNvSpPr>
          <p:nvPr>
            <p:ph type="body" sz="quarter" idx="3"/>
          </p:nvPr>
        </p:nvSpPr>
        <p:spPr>
          <a:xfrm>
            <a:off x="992518" y="3229460"/>
            <a:ext cx="7944779" cy="3059831"/>
          </a:xfrm>
          <a:prstGeom prst="rect">
            <a:avLst/>
          </a:prstGeom>
        </p:spPr>
        <p:txBody>
          <a:bodyPr vert="horz" lIns="91458" tIns="45729" rIns="91458" bIns="4572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6457832"/>
            <a:ext cx="4304001" cy="340343"/>
          </a:xfrm>
          <a:prstGeom prst="rect">
            <a:avLst/>
          </a:prstGeom>
        </p:spPr>
        <p:txBody>
          <a:bodyPr vert="horz" lIns="91458" tIns="45729" rIns="91458" bIns="45729"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5623493" y="6457832"/>
            <a:ext cx="4304001" cy="340343"/>
          </a:xfrm>
          <a:prstGeom prst="rect">
            <a:avLst/>
          </a:prstGeom>
        </p:spPr>
        <p:txBody>
          <a:bodyPr vert="horz" wrap="square" lIns="91458" tIns="45729" rIns="91458" bIns="45729" numCol="1" anchor="b" anchorCtr="0" compatLnSpc="1">
            <a:prstTxWarp prst="textNoShape">
              <a:avLst/>
            </a:prstTxWarp>
          </a:bodyPr>
          <a:lstStyle>
            <a:lvl1pPr algn="r" eaLnBrk="1" hangingPunct="1">
              <a:defRPr sz="1200">
                <a:latin typeface="Calibri" panose="020F0502020204030204" pitchFamily="34" charset="0"/>
              </a:defRPr>
            </a:lvl1pPr>
          </a:lstStyle>
          <a:p>
            <a:fld id="{02A9DDDB-D69C-440C-8E99-4715C36EFFE8}" type="slidenum">
              <a:rPr lang="en-GB"/>
              <a:pPr/>
              <a:t>‹#›</a:t>
            </a:fld>
            <a:endParaRPr lang="en-GB"/>
          </a:p>
        </p:txBody>
      </p:sp>
    </p:spTree>
    <p:extLst>
      <p:ext uri="{BB962C8B-B14F-4D97-AF65-F5344CB8AC3E}">
        <p14:creationId xmlns:p14="http://schemas.microsoft.com/office/powerpoint/2010/main" val="6941430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latin typeface="Arial" panose="020B0604020202020204" pitchFamily="34" charset="0"/>
                <a:cs typeface="Arial" panose="020B0604020202020204" pitchFamily="34" charset="0"/>
              </a:rPr>
              <a:t>2. BRIEF OVERVIEW OF THE AGENCY HEADS CONTRACTS OF EMPLOYMENT AND ITS RELEVANCE TO PMS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solidFill>
                  <a:srgbClr val="000000"/>
                </a:solidFill>
                <a:latin typeface="Arial" panose="020B0604020202020204" pitchFamily="34" charset="0"/>
                <a:cs typeface="Arial" panose="020B0604020202020204" pitchFamily="34" charset="0"/>
              </a:rPr>
              <a:t>PMS OBLIGATIONS UNDER THE CONTRACTS OF EMPLOYMENT </a:t>
            </a:r>
            <a:endParaRPr lang="en-AU"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3. </a:t>
            </a:r>
            <a:r>
              <a:rPr lang="en-US" sz="1200" dirty="0">
                <a:latin typeface="Arial" panose="020B0604020202020204" pitchFamily="34" charset="0"/>
                <a:cs typeface="Arial" panose="020B0604020202020204" pitchFamily="34" charset="0"/>
              </a:rPr>
              <a:t>PS REFORM ACTIONS TAKEN ON PERFORMANCE MANAGEMENT TO BRING PMS WHERE IT IS TODAY</a:t>
            </a:r>
          </a:p>
          <a:p>
            <a:endParaRPr lang="en-PG" dirty="0"/>
          </a:p>
        </p:txBody>
      </p:sp>
      <p:sp>
        <p:nvSpPr>
          <p:cNvPr id="4" name="Slide Number Placeholder 3"/>
          <p:cNvSpPr>
            <a:spLocks noGrp="1"/>
          </p:cNvSpPr>
          <p:nvPr>
            <p:ph type="sldNum" sz="quarter" idx="5"/>
          </p:nvPr>
        </p:nvSpPr>
        <p:spPr/>
        <p:txBody>
          <a:bodyPr/>
          <a:lstStyle/>
          <a:p>
            <a:fld id="{02A9DDDB-D69C-440C-8E99-4715C36EFFE8}" type="slidenum">
              <a:rPr lang="en-GB" smtClean="0"/>
              <a:pPr/>
              <a:t>3</a:t>
            </a:fld>
            <a:endParaRPr lang="en-GB"/>
          </a:p>
        </p:txBody>
      </p:sp>
    </p:spTree>
    <p:extLst>
      <p:ext uri="{BB962C8B-B14F-4D97-AF65-F5344CB8AC3E}">
        <p14:creationId xmlns:p14="http://schemas.microsoft.com/office/powerpoint/2010/main" val="412020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84" indent="-171484" algn="just">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02A9DDDB-D69C-440C-8E99-4715C36EFFE8}" type="slidenum">
              <a:rPr lang="en-GB" smtClean="0"/>
              <a:pPr/>
              <a:t>21</a:t>
            </a:fld>
            <a:endParaRPr lang="en-GB"/>
          </a:p>
        </p:txBody>
      </p:sp>
    </p:spTree>
    <p:extLst>
      <p:ext uri="{BB962C8B-B14F-4D97-AF65-F5344CB8AC3E}">
        <p14:creationId xmlns:p14="http://schemas.microsoft.com/office/powerpoint/2010/main" val="2028077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SYSTEM IS AVAILABLE FOR 23 DEPARTMENTAL HEADS, 4 STATE SERVICES, 8 DEEMED DEPARTMENTS, 19 PROVINCIAL ADMINISTRATIONS &amp; 52 RSA’S</a:t>
            </a:r>
            <a:endParaRPr lang="en-AU" dirty="0"/>
          </a:p>
        </p:txBody>
      </p:sp>
      <p:sp>
        <p:nvSpPr>
          <p:cNvPr id="4" name="Slide Number Placeholder 3"/>
          <p:cNvSpPr>
            <a:spLocks noGrp="1"/>
          </p:cNvSpPr>
          <p:nvPr>
            <p:ph type="sldNum" sz="quarter" idx="5"/>
          </p:nvPr>
        </p:nvSpPr>
        <p:spPr/>
        <p:txBody>
          <a:bodyPr/>
          <a:lstStyle/>
          <a:p>
            <a:fld id="{02A9DDDB-D69C-440C-8E99-4715C36EFFE8}" type="slidenum">
              <a:rPr lang="en-GB" smtClean="0"/>
              <a:pPr/>
              <a:t>26</a:t>
            </a:fld>
            <a:endParaRPr lang="en-GB"/>
          </a:p>
        </p:txBody>
      </p:sp>
    </p:spTree>
    <p:extLst>
      <p:ext uri="{BB962C8B-B14F-4D97-AF65-F5344CB8AC3E}">
        <p14:creationId xmlns:p14="http://schemas.microsoft.com/office/powerpoint/2010/main" val="1305329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SYSTEM IS AVAILABLE FOR 23 DEPARTMENTAL HEADS, 4 STATE SERVICES, 8 DEEMED DEPARTMENTS, 19 PROVINCIAL ADMINISTRATIONS &amp; 52 RSA’S</a:t>
            </a:r>
            <a:endParaRPr lang="en-AU" dirty="0"/>
          </a:p>
        </p:txBody>
      </p:sp>
      <p:sp>
        <p:nvSpPr>
          <p:cNvPr id="4" name="Slide Number Placeholder 3"/>
          <p:cNvSpPr>
            <a:spLocks noGrp="1"/>
          </p:cNvSpPr>
          <p:nvPr>
            <p:ph type="sldNum" sz="quarter" idx="5"/>
          </p:nvPr>
        </p:nvSpPr>
        <p:spPr/>
        <p:txBody>
          <a:bodyPr/>
          <a:lstStyle/>
          <a:p>
            <a:fld id="{02A9DDDB-D69C-440C-8E99-4715C36EFFE8}" type="slidenum">
              <a:rPr lang="en-GB" smtClean="0"/>
              <a:pPr/>
              <a:t>27</a:t>
            </a:fld>
            <a:endParaRPr lang="en-GB"/>
          </a:p>
        </p:txBody>
      </p:sp>
    </p:spTree>
    <p:extLst>
      <p:ext uri="{BB962C8B-B14F-4D97-AF65-F5344CB8AC3E}">
        <p14:creationId xmlns:p14="http://schemas.microsoft.com/office/powerpoint/2010/main" val="2145781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NOTES- </a:t>
            </a:r>
          </a:p>
          <a:p>
            <a:pPr marL="171450" indent="-171450">
              <a:buFont typeface="Arial" panose="020B0604020202020204" pitchFamily="34" charset="0"/>
              <a:buChar char="•"/>
            </a:pPr>
            <a:r>
              <a:rPr lang="en-AU" dirty="0"/>
              <a:t>Parliament – Elected leaders</a:t>
            </a:r>
            <a:endParaRPr lang="en-PG" dirty="0"/>
          </a:p>
        </p:txBody>
      </p:sp>
      <p:sp>
        <p:nvSpPr>
          <p:cNvPr id="4" name="Slide Number Placeholder 3"/>
          <p:cNvSpPr>
            <a:spLocks noGrp="1"/>
          </p:cNvSpPr>
          <p:nvPr>
            <p:ph type="sldNum" sz="quarter" idx="5"/>
          </p:nvPr>
        </p:nvSpPr>
        <p:spPr/>
        <p:txBody>
          <a:bodyPr/>
          <a:lstStyle/>
          <a:p>
            <a:fld id="{02A9DDDB-D69C-440C-8E99-4715C36EFFE8}" type="slidenum">
              <a:rPr lang="en-GB" smtClean="0"/>
              <a:pPr/>
              <a:t>28</a:t>
            </a:fld>
            <a:endParaRPr lang="en-GB"/>
          </a:p>
        </p:txBody>
      </p:sp>
    </p:spTree>
    <p:extLst>
      <p:ext uri="{BB962C8B-B14F-4D97-AF65-F5344CB8AC3E}">
        <p14:creationId xmlns:p14="http://schemas.microsoft.com/office/powerpoint/2010/main" val="720555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 LEARN WHY PMS IS RELEVANT TO YOUR AGENCY-HEADS PERFORMANCE-BASED COE</a:t>
            </a:r>
            <a:endParaRPr lang="en-PG" dirty="0"/>
          </a:p>
        </p:txBody>
      </p:sp>
      <p:sp>
        <p:nvSpPr>
          <p:cNvPr id="4" name="Slide Number Placeholder 3"/>
          <p:cNvSpPr>
            <a:spLocks noGrp="1"/>
          </p:cNvSpPr>
          <p:nvPr>
            <p:ph type="sldNum" sz="quarter" idx="5"/>
          </p:nvPr>
        </p:nvSpPr>
        <p:spPr/>
        <p:txBody>
          <a:bodyPr/>
          <a:lstStyle/>
          <a:p>
            <a:fld id="{02A9DDDB-D69C-440C-8E99-4715C36EFFE8}" type="slidenum">
              <a:rPr lang="en-GB" smtClean="0"/>
              <a:pPr/>
              <a:t>6</a:t>
            </a:fld>
            <a:endParaRPr lang="en-GB"/>
          </a:p>
        </p:txBody>
      </p:sp>
    </p:spTree>
    <p:extLst>
      <p:ext uri="{BB962C8B-B14F-4D97-AF65-F5344CB8AC3E}">
        <p14:creationId xmlns:p14="http://schemas.microsoft.com/office/powerpoint/2010/main" val="1690841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STRATEGIC PRIORITY AREA 8</a:t>
            </a:r>
          </a:p>
          <a:p>
            <a:r>
              <a:rPr lang="en-AU" dirty="0"/>
              <a:t>DIP – Deliberate Intervention Program 8.6</a:t>
            </a:r>
            <a:endParaRPr lang="en-PG" dirty="0"/>
          </a:p>
        </p:txBody>
      </p:sp>
      <p:sp>
        <p:nvSpPr>
          <p:cNvPr id="4" name="Slide Number Placeholder 3"/>
          <p:cNvSpPr>
            <a:spLocks noGrp="1"/>
          </p:cNvSpPr>
          <p:nvPr>
            <p:ph type="sldNum" sz="quarter" idx="5"/>
          </p:nvPr>
        </p:nvSpPr>
        <p:spPr/>
        <p:txBody>
          <a:bodyPr/>
          <a:lstStyle/>
          <a:p>
            <a:fld id="{02A9DDDB-D69C-440C-8E99-4715C36EFFE8}" type="slidenum">
              <a:rPr lang="en-GB" smtClean="0"/>
              <a:pPr/>
              <a:t>9</a:t>
            </a:fld>
            <a:endParaRPr lang="en-GB"/>
          </a:p>
        </p:txBody>
      </p:sp>
    </p:spTree>
    <p:extLst>
      <p:ext uri="{BB962C8B-B14F-4D97-AF65-F5344CB8AC3E}">
        <p14:creationId xmlns:p14="http://schemas.microsoft.com/office/powerpoint/2010/main" val="1020892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KRAS = CORPORATE PLAN = MTDP = DSP 2010-2030 = 2050 VISION</a:t>
            </a:r>
          </a:p>
          <a:p>
            <a:r>
              <a:rPr lang="en-AU" dirty="0"/>
              <a:t>EXTERNALY &amp; ON A BRADER SPECTRUM</a:t>
            </a:r>
          </a:p>
          <a:p>
            <a:endParaRPr lang="en-AU" dirty="0"/>
          </a:p>
          <a:p>
            <a:endParaRPr lang="en-AU" dirty="0"/>
          </a:p>
        </p:txBody>
      </p:sp>
      <p:sp>
        <p:nvSpPr>
          <p:cNvPr id="4" name="Slide Number Placeholder 3"/>
          <p:cNvSpPr>
            <a:spLocks noGrp="1"/>
          </p:cNvSpPr>
          <p:nvPr>
            <p:ph type="sldNum" sz="quarter" idx="5"/>
          </p:nvPr>
        </p:nvSpPr>
        <p:spPr/>
        <p:txBody>
          <a:bodyPr/>
          <a:lstStyle/>
          <a:p>
            <a:fld id="{02A9DDDB-D69C-440C-8E99-4715C36EFFE8}" type="slidenum">
              <a:rPr lang="en-GB" smtClean="0"/>
              <a:pPr/>
              <a:t>13</a:t>
            </a:fld>
            <a:endParaRPr lang="en-GB"/>
          </a:p>
        </p:txBody>
      </p:sp>
    </p:spTree>
    <p:extLst>
      <p:ext uri="{BB962C8B-B14F-4D97-AF65-F5344CB8AC3E}">
        <p14:creationId xmlns:p14="http://schemas.microsoft.com/office/powerpoint/2010/main" val="2046017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CASCADING LOGIC OF YOUR AGENCY HEADS KRAs</a:t>
            </a:r>
            <a:endParaRPr lang="en-PG" dirty="0"/>
          </a:p>
        </p:txBody>
      </p:sp>
      <p:sp>
        <p:nvSpPr>
          <p:cNvPr id="4" name="Slide Number Placeholder 3"/>
          <p:cNvSpPr>
            <a:spLocks noGrp="1"/>
          </p:cNvSpPr>
          <p:nvPr>
            <p:ph type="sldNum" sz="quarter" idx="5"/>
          </p:nvPr>
        </p:nvSpPr>
        <p:spPr/>
        <p:txBody>
          <a:bodyPr/>
          <a:lstStyle/>
          <a:p>
            <a:fld id="{02A9DDDB-D69C-440C-8E99-4715C36EFFE8}" type="slidenum">
              <a:rPr lang="en-GB" smtClean="0"/>
              <a:pPr/>
              <a:t>14</a:t>
            </a:fld>
            <a:endParaRPr lang="en-GB"/>
          </a:p>
        </p:txBody>
      </p:sp>
    </p:spTree>
    <p:extLst>
      <p:ext uri="{BB962C8B-B14F-4D97-AF65-F5344CB8AC3E}">
        <p14:creationId xmlns:p14="http://schemas.microsoft.com/office/powerpoint/2010/main" val="1375822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2. REAL-TIME FEEDBACK SOFTWARE WHERE THE AGENCY HEAD &amp; SENIOR MANAGEMENT IMMEDIATELY KNOW WHAT THEY’RE DOING WELL &amp; WHERE THEY NEED TO IMPROVE</a:t>
            </a:r>
          </a:p>
          <a:p>
            <a:r>
              <a:rPr lang="en-AU" dirty="0"/>
              <a:t>3.CERTIFICATE OF ACHIEVEMENT AWARDED TO AGENCY HEADS BY SECRETARY DPM FOR SUCCESFUL IMPLEMENTATION OF PMS</a:t>
            </a:r>
            <a:endParaRPr lang="en-PG" dirty="0"/>
          </a:p>
        </p:txBody>
      </p:sp>
      <p:sp>
        <p:nvSpPr>
          <p:cNvPr id="4" name="Slide Number Placeholder 3"/>
          <p:cNvSpPr>
            <a:spLocks noGrp="1"/>
          </p:cNvSpPr>
          <p:nvPr>
            <p:ph type="sldNum" sz="quarter" idx="5"/>
          </p:nvPr>
        </p:nvSpPr>
        <p:spPr/>
        <p:txBody>
          <a:bodyPr/>
          <a:lstStyle/>
          <a:p>
            <a:fld id="{02A9DDDB-D69C-440C-8E99-4715C36EFFE8}" type="slidenum">
              <a:rPr lang="en-GB" smtClean="0"/>
              <a:pPr/>
              <a:t>15</a:t>
            </a:fld>
            <a:endParaRPr lang="en-GB"/>
          </a:p>
        </p:txBody>
      </p:sp>
    </p:spTree>
    <p:extLst>
      <p:ext uri="{BB962C8B-B14F-4D97-AF65-F5344CB8AC3E}">
        <p14:creationId xmlns:p14="http://schemas.microsoft.com/office/powerpoint/2010/main" val="2118973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397250" cy="2547937"/>
          </a:xfrm>
        </p:spPr>
      </p:sp>
      <p:sp>
        <p:nvSpPr>
          <p:cNvPr id="3" name="Notes Placeholder 2"/>
          <p:cNvSpPr>
            <a:spLocks noGrp="1"/>
          </p:cNvSpPr>
          <p:nvPr>
            <p:ph type="body" idx="1"/>
          </p:nvPr>
        </p:nvSpPr>
        <p:spPr/>
        <p:txBody>
          <a:bodyPr/>
          <a:lstStyle/>
          <a:p>
            <a:pPr marL="228600" indent="-228600">
              <a:buAutoNum type="arabicPeriod"/>
            </a:pPr>
            <a:r>
              <a:rPr lang="en-AU" dirty="0"/>
              <a:t>5 MAIN CATEGORIES FOR KRAs TO BE DEVELOPED AND IMPLEMENTED</a:t>
            </a:r>
          </a:p>
          <a:p>
            <a:pPr marL="228600" indent="-228600">
              <a:buAutoNum type="arabicPeriod"/>
            </a:pPr>
            <a:endParaRPr lang="en-AU" dirty="0"/>
          </a:p>
        </p:txBody>
      </p:sp>
      <p:sp>
        <p:nvSpPr>
          <p:cNvPr id="4" name="Slide Number Placeholder 3"/>
          <p:cNvSpPr>
            <a:spLocks noGrp="1"/>
          </p:cNvSpPr>
          <p:nvPr>
            <p:ph type="sldNum" sz="quarter" idx="10"/>
          </p:nvPr>
        </p:nvSpPr>
        <p:spPr/>
        <p:txBody>
          <a:bodyPr/>
          <a:lstStyle/>
          <a:p>
            <a:fld id="{02A9DDDB-D69C-440C-8E99-4715C36EFFE8}" type="slidenum">
              <a:rPr lang="en-GB" smtClean="0"/>
              <a:pPr/>
              <a:t>16</a:t>
            </a:fld>
            <a:endParaRPr lang="en-GB"/>
          </a:p>
        </p:txBody>
      </p:sp>
    </p:spTree>
    <p:extLst>
      <p:ext uri="{BB962C8B-B14F-4D97-AF65-F5344CB8AC3E}">
        <p14:creationId xmlns:p14="http://schemas.microsoft.com/office/powerpoint/2010/main" val="3574967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397250" cy="254793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2A9DDDB-D69C-440C-8E99-4715C36EFFE8}" type="slidenum">
              <a:rPr lang="en-GB" smtClean="0"/>
              <a:pPr/>
              <a:t>17</a:t>
            </a:fld>
            <a:endParaRPr lang="en-GB"/>
          </a:p>
        </p:txBody>
      </p:sp>
    </p:spTree>
    <p:extLst>
      <p:ext uri="{BB962C8B-B14F-4D97-AF65-F5344CB8AC3E}">
        <p14:creationId xmlns:p14="http://schemas.microsoft.com/office/powerpoint/2010/main" val="1516177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NOTES- </a:t>
            </a:r>
          </a:p>
          <a:p>
            <a:pPr marL="171450" indent="-171450">
              <a:buFont typeface="Arial" panose="020B0604020202020204" pitchFamily="34" charset="0"/>
              <a:buChar char="•"/>
            </a:pPr>
            <a:r>
              <a:rPr lang="en-AU" dirty="0"/>
              <a:t>Parliament – Elected leaders</a:t>
            </a:r>
          </a:p>
          <a:p>
            <a:pPr marL="171450" indent="-171450">
              <a:buFont typeface="Arial" panose="020B0604020202020204" pitchFamily="34" charset="0"/>
              <a:buChar char="•"/>
            </a:pPr>
            <a:r>
              <a:rPr lang="en-AU" dirty="0"/>
              <a:t>KUNDU – TRADITIONAL PERCUSSION INSTRUMENT FOR ALERTS</a:t>
            </a:r>
          </a:p>
          <a:p>
            <a:pPr marL="171450" indent="-171450">
              <a:buFont typeface="Arial" panose="020B0604020202020204" pitchFamily="34" charset="0"/>
              <a:buChar char="•"/>
            </a:pPr>
            <a:r>
              <a:rPr lang="en-AU" dirty="0"/>
              <a:t>BILUM &amp; BOW &amp; ARROW – SERVICES DELIVERED NA MAMA/PAPA BAI KARIM KAIKAI IGO BEK LON HAUS</a:t>
            </a:r>
          </a:p>
          <a:p>
            <a:pPr marL="171450" indent="-171450">
              <a:buFont typeface="Arial" panose="020B0604020202020204" pitchFamily="34" charset="0"/>
              <a:buChar char="•"/>
            </a:pPr>
            <a:r>
              <a:rPr lang="en-AU" dirty="0"/>
              <a:t>KUMUL </a:t>
            </a:r>
          </a:p>
          <a:p>
            <a:pPr marL="171450" indent="-171450">
              <a:buFont typeface="Arial" panose="020B0604020202020204" pitchFamily="34" charset="0"/>
              <a:buChar char="•"/>
            </a:pPr>
            <a:endParaRPr lang="en-PG" dirty="0"/>
          </a:p>
        </p:txBody>
      </p:sp>
      <p:sp>
        <p:nvSpPr>
          <p:cNvPr id="4" name="Slide Number Placeholder 3"/>
          <p:cNvSpPr>
            <a:spLocks noGrp="1"/>
          </p:cNvSpPr>
          <p:nvPr>
            <p:ph type="sldNum" sz="quarter" idx="5"/>
          </p:nvPr>
        </p:nvSpPr>
        <p:spPr/>
        <p:txBody>
          <a:bodyPr/>
          <a:lstStyle/>
          <a:p>
            <a:fld id="{02A9DDDB-D69C-440C-8E99-4715C36EFFE8}" type="slidenum">
              <a:rPr lang="en-GB" smtClean="0"/>
              <a:pPr/>
              <a:t>20</a:t>
            </a:fld>
            <a:endParaRPr lang="en-GB"/>
          </a:p>
        </p:txBody>
      </p:sp>
    </p:spTree>
    <p:extLst>
      <p:ext uri="{BB962C8B-B14F-4D97-AF65-F5344CB8AC3E}">
        <p14:creationId xmlns:p14="http://schemas.microsoft.com/office/powerpoint/2010/main" val="37053637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p:cNvSpPr/>
          <p:nvPr/>
        </p:nvSpPr>
        <p:spPr>
          <a:xfrm>
            <a:off x="914400" y="1449388"/>
            <a:ext cx="81692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p:cNvSpPr/>
          <p:nvPr/>
        </p:nvSpPr>
        <p:spPr>
          <a:xfrm>
            <a:off x="914400" y="1371600"/>
            <a:ext cx="8169275" cy="1460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9"/>
          <p:cNvSpPr/>
          <p:nvPr/>
        </p:nvSpPr>
        <p:spPr>
          <a:xfrm>
            <a:off x="914400" y="2971800"/>
            <a:ext cx="8169275" cy="115888"/>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1" name="Picture 10"/>
          <p:cNvPicPr/>
          <p:nvPr/>
        </p:nvPicPr>
        <p:blipFill>
          <a:blip r:embed="rId2" cstate="print">
            <a:lum bright="12000" contrast="18000"/>
          </a:blip>
          <a:srcRect/>
          <a:stretch>
            <a:fillRect/>
          </a:stretch>
        </p:blipFill>
        <p:spPr bwMode="auto">
          <a:xfrm>
            <a:off x="0" y="228600"/>
            <a:ext cx="990600" cy="762000"/>
          </a:xfrm>
          <a:prstGeom prst="rect">
            <a:avLst/>
          </a:prstGeom>
          <a:ln>
            <a:noFill/>
          </a:ln>
          <a:effectLst>
            <a:softEdge rad="112500"/>
          </a:effectLst>
        </p:spPr>
      </p:pic>
      <p:sp>
        <p:nvSpPr>
          <p:cNvPr id="12" name="TextBox 18"/>
          <p:cNvSpPr txBox="1">
            <a:spLocks noChangeArrowheads="1"/>
          </p:cNvSpPr>
          <p:nvPr/>
        </p:nvSpPr>
        <p:spPr bwMode="auto">
          <a:xfrm rot="16200000">
            <a:off x="-2420143" y="3426618"/>
            <a:ext cx="579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AU" sz="2400" dirty="0">
                <a:solidFill>
                  <a:srgbClr val="000000"/>
                </a:solidFill>
                <a:latin typeface="Lucida Calligraphy" pitchFamily="66" charset="0"/>
              </a:rPr>
              <a:t>“Rise Up, Step Up, Speak Up”</a:t>
            </a:r>
            <a:endParaRPr lang="en-GB" sz="2400" dirty="0">
              <a:solidFill>
                <a:srgbClr val="000000"/>
              </a:solidFill>
              <a:latin typeface="Lucida Calligraphy" pitchFamily="66" charset="0"/>
            </a:endParaRPr>
          </a:p>
        </p:txBody>
      </p:sp>
      <p:sp>
        <p:nvSpPr>
          <p:cNvPr id="13" name="Rectangle 19"/>
          <p:cNvSpPr>
            <a:spLocks noChangeArrowheads="1"/>
          </p:cNvSpPr>
          <p:nvPr/>
        </p:nvSpPr>
        <p:spPr bwMode="auto">
          <a:xfrm>
            <a:off x="4343400" y="6172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AU" altLang="en-US" sz="2400" dirty="0">
                <a:solidFill>
                  <a:schemeClr val="tx2"/>
                </a:solidFill>
                <a:latin typeface="Plantagenet Cherokee" pitchFamily="18" charset="0"/>
              </a:rPr>
              <a:t>www.dpm.gov.pg</a:t>
            </a:r>
            <a:endParaRPr lang="en-AU" altLang="en-US" sz="2000" dirty="0">
              <a:solidFill>
                <a:schemeClr val="tx2"/>
              </a:solidFill>
              <a:latin typeface="Plantagenet Cherokee" pitchFamily="18" charset="0"/>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8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8" name="Title 7"/>
          <p:cNvSpPr>
            <a:spLocks noGrp="1"/>
          </p:cNvSpPr>
          <p:nvPr>
            <p:ph type="ctrTitle"/>
          </p:nvPr>
        </p:nvSpPr>
        <p:spPr>
          <a:xfrm>
            <a:off x="914400" y="1505930"/>
            <a:ext cx="7772400" cy="1470025"/>
          </a:xfrm>
        </p:spPr>
        <p:txBody>
          <a:bodyPr anchor="ctr"/>
          <a:lstStyle>
            <a:lvl1pPr algn="ctr">
              <a:defRPr lang="en-US" dirty="0">
                <a:solidFill>
                  <a:srgbClr val="FFFFFF"/>
                </a:solidFill>
              </a:defRPr>
            </a:lvl1pPr>
          </a:lstStyle>
          <a:p>
            <a:r>
              <a:rPr lang="en-US"/>
              <a:t>Click to edit Master title style</a:t>
            </a:r>
          </a:p>
        </p:txBody>
      </p:sp>
      <p:sp>
        <p:nvSpPr>
          <p:cNvPr id="14" name="Slide Number Placeholder 28"/>
          <p:cNvSpPr>
            <a:spLocks noGrp="1"/>
          </p:cNvSpPr>
          <p:nvPr>
            <p:ph type="sldNum" sz="quarter" idx="10"/>
          </p:nvPr>
        </p:nvSpPr>
        <p:spPr>
          <a:xfrm>
            <a:off x="146050" y="6210300"/>
            <a:ext cx="457200" cy="457200"/>
          </a:xfrm>
          <a:prstGeom prst="ellipse">
            <a:avLst/>
          </a:prstGeom>
        </p:spPr>
        <p:txBody>
          <a:bodyPr vert="horz" wrap="square" lIns="91440" tIns="45720" rIns="91440" bIns="45720" numCol="1" anchor="t" anchorCtr="0" compatLnSpc="1">
            <a:prstTxWarp prst="textNoShape">
              <a:avLst/>
            </a:prstTxWarp>
          </a:bodyPr>
          <a:lstStyle>
            <a:lvl1pPr eaLnBrk="1" hangingPunct="1">
              <a:defRPr sz="1400">
                <a:solidFill>
                  <a:srgbClr val="FFFFFF"/>
                </a:solidFill>
              </a:defRPr>
            </a:lvl1pPr>
          </a:lstStyle>
          <a:p>
            <a:fld id="{5C09BB7B-A9CB-40AE-825A-E18ECE49B337}" type="slidenum">
              <a:rPr lang="en-GB"/>
              <a:pPr/>
              <a:t>‹#›</a:t>
            </a:fld>
            <a:endParaRPr lang="en-GB"/>
          </a:p>
        </p:txBody>
      </p:sp>
    </p:spTree>
    <p:extLst>
      <p:ext uri="{BB962C8B-B14F-4D97-AF65-F5344CB8AC3E}">
        <p14:creationId xmlns:p14="http://schemas.microsoft.com/office/powerpoint/2010/main" val="2160977265"/>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lgn="r">
              <a:defRPr sz="1400">
                <a:latin typeface="+mn-lt"/>
              </a:defRPr>
            </a:lvl1pPr>
          </a:lstStyle>
          <a:p>
            <a:pPr>
              <a:defRPr/>
            </a:pPr>
            <a:fld id="{6EF5FD97-1367-423D-B8E9-3173BB86BAC9}" type="datetime1">
              <a:rPr lang="en-GB"/>
              <a:pPr>
                <a:defRPr/>
              </a:pPr>
              <a:t>27/11/2023</a:t>
            </a:fld>
            <a:endParaRPr lang="en-GB" dirty="0"/>
          </a:p>
        </p:txBody>
      </p:sp>
      <p:sp>
        <p:nvSpPr>
          <p:cNvPr id="5" name="Footer Placeholder 2"/>
          <p:cNvSpPr>
            <a:spLocks noGrp="1"/>
          </p:cNvSpPr>
          <p:nvPr>
            <p:ph type="ftr" sz="quarter" idx="11"/>
          </p:nvPr>
        </p:nvSpPr>
        <p:spPr>
          <a:xfrm>
            <a:off x="914400" y="6172200"/>
            <a:ext cx="3962400" cy="457200"/>
          </a:xfrm>
          <a:prstGeom prst="rect">
            <a:avLst/>
          </a:prstGeom>
        </p:spPr>
        <p:txBody>
          <a:bodyPr/>
          <a:lstStyle>
            <a:lvl1pPr eaLnBrk="1" hangingPunct="1">
              <a:defRPr>
                <a:latin typeface="Arial" charset="0"/>
              </a:defRPr>
            </a:lvl1pPr>
          </a:lstStyle>
          <a:p>
            <a:pPr>
              <a:defRPr/>
            </a:pPr>
            <a:r>
              <a:rPr lang="en-US"/>
              <a:t>Public Service General Order Rollout, 2012</a:t>
            </a:r>
            <a:endParaRPr lang="en-GB"/>
          </a:p>
        </p:txBody>
      </p:sp>
      <p:sp>
        <p:nvSpPr>
          <p:cNvPr id="6" name="Slide Number Placeholder 22"/>
          <p:cNvSpPr>
            <a:spLocks noGrp="1"/>
          </p:cNvSpPr>
          <p:nvPr>
            <p:ph type="sldNum" sz="quarter" idx="12"/>
          </p:nvPr>
        </p:nvSpPr>
        <p:spPr>
          <a:xfrm>
            <a:off x="146050" y="6210300"/>
            <a:ext cx="457200" cy="457200"/>
          </a:xfrm>
          <a:prstGeom prst="ellipse">
            <a:avLst/>
          </a:prstGeom>
        </p:spPr>
        <p:txBody>
          <a:bodyPr vert="horz" wrap="square" lIns="91440" tIns="45720" rIns="91440" bIns="45720" numCol="1" anchor="t" anchorCtr="0" compatLnSpc="1">
            <a:prstTxWarp prst="textNoShape">
              <a:avLst/>
            </a:prstTxWarp>
          </a:bodyPr>
          <a:lstStyle>
            <a:lvl1pPr eaLnBrk="1" hangingPunct="1">
              <a:defRPr/>
            </a:lvl1pPr>
          </a:lstStyle>
          <a:p>
            <a:fld id="{6EA40906-80C5-4F8C-99A7-B06BABD1421D}" type="slidenum">
              <a:rPr lang="en-GB"/>
              <a:pPr/>
              <a:t>‹#›</a:t>
            </a:fld>
            <a:endParaRPr lang="en-GB"/>
          </a:p>
        </p:txBody>
      </p:sp>
    </p:spTree>
    <p:extLst>
      <p:ext uri="{BB962C8B-B14F-4D97-AF65-F5344CB8AC3E}">
        <p14:creationId xmlns:p14="http://schemas.microsoft.com/office/powerpoint/2010/main" val="3193289746"/>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lgn="r">
              <a:defRPr sz="1400">
                <a:latin typeface="+mn-lt"/>
              </a:defRPr>
            </a:lvl1pPr>
          </a:lstStyle>
          <a:p>
            <a:pPr>
              <a:defRPr/>
            </a:pPr>
            <a:fld id="{6BB6143D-A27C-474A-AC40-28E585FDCF35}" type="datetime1">
              <a:rPr lang="en-GB"/>
              <a:pPr>
                <a:defRPr/>
              </a:pPr>
              <a:t>27/11/2023</a:t>
            </a:fld>
            <a:endParaRPr lang="en-GB" dirty="0"/>
          </a:p>
        </p:txBody>
      </p:sp>
      <p:sp>
        <p:nvSpPr>
          <p:cNvPr id="5" name="Footer Placeholder 2"/>
          <p:cNvSpPr>
            <a:spLocks noGrp="1"/>
          </p:cNvSpPr>
          <p:nvPr>
            <p:ph type="ftr" sz="quarter" idx="11"/>
          </p:nvPr>
        </p:nvSpPr>
        <p:spPr>
          <a:xfrm>
            <a:off x="914400" y="6172200"/>
            <a:ext cx="3962400" cy="457200"/>
          </a:xfrm>
          <a:prstGeom prst="rect">
            <a:avLst/>
          </a:prstGeom>
        </p:spPr>
        <p:txBody>
          <a:bodyPr/>
          <a:lstStyle>
            <a:lvl1pPr eaLnBrk="1" hangingPunct="1">
              <a:defRPr>
                <a:latin typeface="Arial" charset="0"/>
              </a:defRPr>
            </a:lvl1pPr>
          </a:lstStyle>
          <a:p>
            <a:pPr>
              <a:defRPr/>
            </a:pPr>
            <a:r>
              <a:rPr lang="en-US"/>
              <a:t>Public Service General Order Rollout, 2012</a:t>
            </a:r>
            <a:endParaRPr lang="en-GB"/>
          </a:p>
        </p:txBody>
      </p:sp>
      <p:sp>
        <p:nvSpPr>
          <p:cNvPr id="6" name="Slide Number Placeholder 22"/>
          <p:cNvSpPr>
            <a:spLocks noGrp="1"/>
          </p:cNvSpPr>
          <p:nvPr>
            <p:ph type="sldNum" sz="quarter" idx="12"/>
          </p:nvPr>
        </p:nvSpPr>
        <p:spPr>
          <a:xfrm>
            <a:off x="146050" y="6210300"/>
            <a:ext cx="457200" cy="457200"/>
          </a:xfrm>
          <a:prstGeom prst="ellipse">
            <a:avLst/>
          </a:prstGeom>
        </p:spPr>
        <p:txBody>
          <a:bodyPr vert="horz" wrap="square" lIns="91440" tIns="45720" rIns="91440" bIns="45720" numCol="1" anchor="t" anchorCtr="0" compatLnSpc="1">
            <a:prstTxWarp prst="textNoShape">
              <a:avLst/>
            </a:prstTxWarp>
          </a:bodyPr>
          <a:lstStyle>
            <a:lvl1pPr eaLnBrk="1" hangingPunct="1">
              <a:defRPr/>
            </a:lvl1pPr>
          </a:lstStyle>
          <a:p>
            <a:fld id="{B2A45F04-3F63-4ECF-BAE5-9B1C6326E57A}" type="slidenum">
              <a:rPr lang="en-GB"/>
              <a:pPr/>
              <a:t>‹#›</a:t>
            </a:fld>
            <a:endParaRPr lang="en-GB"/>
          </a:p>
        </p:txBody>
      </p:sp>
    </p:spTree>
    <p:extLst>
      <p:ext uri="{BB962C8B-B14F-4D97-AF65-F5344CB8AC3E}">
        <p14:creationId xmlns:p14="http://schemas.microsoft.com/office/powerpoint/2010/main" val="53095357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143000"/>
            <a:ext cx="80010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a:xfrm>
            <a:off x="914400" y="6324600"/>
            <a:ext cx="8229600" cy="342900"/>
          </a:xfrm>
        </p:spPr>
        <p:txBody>
          <a:bodyPr/>
          <a:lstStyle>
            <a:lvl1pPr>
              <a:defRPr/>
            </a:lvl1pPr>
          </a:lstStyle>
          <a:p>
            <a:pPr>
              <a:defRPr/>
            </a:pPr>
            <a:fld id="{C3ECFCD8-726F-48A5-BE05-9A5821043D16}" type="datetime1">
              <a:rPr lang="en-GB"/>
              <a:pPr>
                <a:defRPr/>
              </a:pPr>
              <a:t>27/11/2023</a:t>
            </a:fld>
            <a:endParaRPr lang="en-GB" dirty="0"/>
          </a:p>
        </p:txBody>
      </p:sp>
    </p:spTree>
    <p:extLst>
      <p:ext uri="{BB962C8B-B14F-4D97-AF65-F5344CB8AC3E}">
        <p14:creationId xmlns:p14="http://schemas.microsoft.com/office/powerpoint/2010/main" val="742176058"/>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6474873"/>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p:cNvSpPr/>
          <p:nvPr/>
        </p:nvSpPr>
        <p:spPr>
          <a:xfrm>
            <a:off x="914400" y="1449388"/>
            <a:ext cx="81692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p:cNvSpPr/>
          <p:nvPr/>
        </p:nvSpPr>
        <p:spPr>
          <a:xfrm>
            <a:off x="914400" y="1371600"/>
            <a:ext cx="8169275" cy="1460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9"/>
          <p:cNvSpPr/>
          <p:nvPr/>
        </p:nvSpPr>
        <p:spPr>
          <a:xfrm>
            <a:off x="914400" y="2971800"/>
            <a:ext cx="8169275" cy="115888"/>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1" name="Picture 10"/>
          <p:cNvPicPr/>
          <p:nvPr/>
        </p:nvPicPr>
        <p:blipFill>
          <a:blip r:embed="rId2" cstate="print">
            <a:lum bright="12000" contrast="18000"/>
          </a:blip>
          <a:srcRect/>
          <a:stretch>
            <a:fillRect/>
          </a:stretch>
        </p:blipFill>
        <p:spPr bwMode="auto">
          <a:xfrm>
            <a:off x="0" y="228600"/>
            <a:ext cx="990600" cy="762000"/>
          </a:xfrm>
          <a:prstGeom prst="rect">
            <a:avLst/>
          </a:prstGeom>
          <a:ln>
            <a:noFill/>
          </a:ln>
          <a:effectLst>
            <a:softEdge rad="112500"/>
          </a:effectLst>
        </p:spPr>
      </p:pic>
      <p:sp>
        <p:nvSpPr>
          <p:cNvPr id="12" name="TextBox 18"/>
          <p:cNvSpPr txBox="1">
            <a:spLocks noChangeArrowheads="1"/>
          </p:cNvSpPr>
          <p:nvPr/>
        </p:nvSpPr>
        <p:spPr bwMode="auto">
          <a:xfrm rot="16200000">
            <a:off x="-2420143" y="3426618"/>
            <a:ext cx="579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AU" sz="2400" dirty="0">
                <a:solidFill>
                  <a:srgbClr val="000000"/>
                </a:solidFill>
                <a:latin typeface="Lucida Calligraphy" pitchFamily="66" charset="0"/>
              </a:rPr>
              <a:t>“Rise Up, Step Up, Speak Up”</a:t>
            </a:r>
            <a:endParaRPr lang="en-GB" sz="2400" dirty="0">
              <a:solidFill>
                <a:srgbClr val="000000"/>
              </a:solidFill>
              <a:latin typeface="Lucida Calligraphy" pitchFamily="66" charset="0"/>
            </a:endParaRPr>
          </a:p>
        </p:txBody>
      </p:sp>
      <p:sp>
        <p:nvSpPr>
          <p:cNvPr id="13" name="Rectangle 19"/>
          <p:cNvSpPr>
            <a:spLocks noChangeArrowheads="1"/>
          </p:cNvSpPr>
          <p:nvPr/>
        </p:nvSpPr>
        <p:spPr bwMode="auto">
          <a:xfrm>
            <a:off x="4343400" y="6172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AU" altLang="en-US" sz="2400" dirty="0">
                <a:solidFill>
                  <a:schemeClr val="tx2"/>
                </a:solidFill>
                <a:latin typeface="Plantagenet Cherokee" pitchFamily="18" charset="0"/>
              </a:rPr>
              <a:t>www.dpm.gov.pg</a:t>
            </a:r>
            <a:endParaRPr lang="en-AU" altLang="en-US" sz="2000" dirty="0">
              <a:solidFill>
                <a:schemeClr val="tx2"/>
              </a:solidFill>
              <a:latin typeface="Plantagenet Cherokee" pitchFamily="18" charset="0"/>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8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8" name="Title 7"/>
          <p:cNvSpPr>
            <a:spLocks noGrp="1"/>
          </p:cNvSpPr>
          <p:nvPr>
            <p:ph type="ctrTitle"/>
          </p:nvPr>
        </p:nvSpPr>
        <p:spPr>
          <a:xfrm>
            <a:off x="914400" y="1505930"/>
            <a:ext cx="7772400" cy="1470025"/>
          </a:xfrm>
        </p:spPr>
        <p:txBody>
          <a:bodyPr anchor="ctr"/>
          <a:lstStyle>
            <a:lvl1pPr algn="ctr">
              <a:defRPr lang="en-US" dirty="0">
                <a:solidFill>
                  <a:srgbClr val="FFFFFF"/>
                </a:solidFill>
              </a:defRPr>
            </a:lvl1pPr>
          </a:lstStyle>
          <a:p>
            <a:r>
              <a:rPr lang="en-US"/>
              <a:t>Click to edit Master title style</a:t>
            </a:r>
          </a:p>
        </p:txBody>
      </p:sp>
      <p:sp>
        <p:nvSpPr>
          <p:cNvPr id="14" name="Slide Number Placeholder 28"/>
          <p:cNvSpPr>
            <a:spLocks noGrp="1"/>
          </p:cNvSpPr>
          <p:nvPr>
            <p:ph type="sldNum" sz="quarter" idx="10"/>
          </p:nvPr>
        </p:nvSpPr>
        <p:spPr>
          <a:xfrm>
            <a:off x="146050" y="6210300"/>
            <a:ext cx="457200" cy="457200"/>
          </a:xfrm>
          <a:prstGeom prst="ellipse">
            <a:avLst/>
          </a:prstGeom>
        </p:spPr>
        <p:txBody>
          <a:bodyPr vert="horz" wrap="square" lIns="91440" tIns="45720" rIns="91440" bIns="45720" numCol="1" anchor="t" anchorCtr="0" compatLnSpc="1">
            <a:prstTxWarp prst="textNoShape">
              <a:avLst/>
            </a:prstTxWarp>
          </a:bodyPr>
          <a:lstStyle>
            <a:lvl1pPr eaLnBrk="1" hangingPunct="1">
              <a:defRPr sz="1400">
                <a:solidFill>
                  <a:srgbClr val="FFFFFF"/>
                </a:solidFill>
              </a:defRPr>
            </a:lvl1pPr>
          </a:lstStyle>
          <a:p>
            <a:fld id="{56FF32C5-85A5-436A-981C-A36D4A6AD7E8}" type="slidenum">
              <a:rPr lang="en-GB"/>
              <a:pPr/>
              <a:t>‹#›</a:t>
            </a:fld>
            <a:endParaRPr lang="en-GB"/>
          </a:p>
        </p:txBody>
      </p:sp>
    </p:spTree>
    <p:extLst>
      <p:ext uri="{BB962C8B-B14F-4D97-AF65-F5344CB8AC3E}">
        <p14:creationId xmlns:p14="http://schemas.microsoft.com/office/powerpoint/2010/main" val="1621591106"/>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PM GO Rollout">
    <p:spTree>
      <p:nvGrpSpPr>
        <p:cNvPr id="1" name=""/>
        <p:cNvGrpSpPr/>
        <p:nvPr/>
      </p:nvGrpSpPr>
      <p:grpSpPr>
        <a:xfrm>
          <a:off x="0" y="0"/>
          <a:ext cx="0" cy="0"/>
          <a:chOff x="0" y="0"/>
          <a:chExt cx="0" cy="0"/>
        </a:xfrm>
      </p:grpSpPr>
      <p:pic>
        <p:nvPicPr>
          <p:cNvPr id="4" name="Picture 3"/>
          <p:cNvPicPr/>
          <p:nvPr/>
        </p:nvPicPr>
        <p:blipFill>
          <a:blip r:embed="rId2" cstate="print">
            <a:lum bright="12000" contrast="18000"/>
          </a:blip>
          <a:srcRect/>
          <a:stretch>
            <a:fillRect/>
          </a:stretch>
        </p:blipFill>
        <p:spPr bwMode="auto">
          <a:xfrm>
            <a:off x="0" y="228600"/>
            <a:ext cx="990600" cy="762000"/>
          </a:xfrm>
          <a:prstGeom prst="rect">
            <a:avLst/>
          </a:prstGeom>
          <a:ln>
            <a:noFill/>
          </a:ln>
          <a:effectLst>
            <a:softEdge rad="112500"/>
          </a:effectLst>
        </p:spPr>
      </p:pic>
      <p:sp>
        <p:nvSpPr>
          <p:cNvPr id="8" name="Content Placeholder 7"/>
          <p:cNvSpPr>
            <a:spLocks noGrp="1"/>
          </p:cNvSpPr>
          <p:nvPr>
            <p:ph sz="quarter" idx="1"/>
          </p:nvPr>
        </p:nvSpPr>
        <p:spPr>
          <a:xfrm>
            <a:off x="990600" y="1066800"/>
            <a:ext cx="7924800" cy="4876800"/>
          </a:xfrm>
        </p:spPr>
        <p:txBody>
          <a:bodyPr/>
          <a:lstStyle>
            <a:lvl1pPr>
              <a:defRPr baseline="0">
                <a:latin typeface="Calibri" pitchFamily="34" charset="0"/>
              </a:defRPr>
            </a:lvl1pPr>
            <a:lvl2pPr>
              <a:buFont typeface="Courier New" pitchFamily="49" charset="0"/>
              <a:buChar char="o"/>
              <a:defRPr baseline="0">
                <a:latin typeface="Calibri" pitchFamily="34" charset="0"/>
              </a:defRPr>
            </a:lvl2pPr>
            <a:lvl3pPr>
              <a:defRPr baseline="0">
                <a:latin typeface="Calibri" pitchFamily="34" charset="0"/>
              </a:defRPr>
            </a:lvl3pPr>
            <a:lvl4pPr>
              <a:defRPr baseline="0">
                <a:latin typeface="Calibri" pitchFamily="34" charset="0"/>
              </a:defRPr>
            </a:lvl4pPr>
            <a:lvl5pPr>
              <a:defRPr baseline="0">
                <a:latin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GB"/>
          </a:p>
        </p:txBody>
      </p:sp>
      <p:sp>
        <p:nvSpPr>
          <p:cNvPr id="5" name="Date Placeholder 13"/>
          <p:cNvSpPr>
            <a:spLocks noGrp="1"/>
          </p:cNvSpPr>
          <p:nvPr>
            <p:ph type="dt" sz="half" idx="10"/>
          </p:nvPr>
        </p:nvSpPr>
        <p:spPr>
          <a:xfrm>
            <a:off x="914400" y="6248400"/>
            <a:ext cx="8229600" cy="419100"/>
          </a:xfrm>
          <a:prstGeom prst="rect">
            <a:avLst/>
          </a:prstGeom>
        </p:spPr>
        <p:txBody>
          <a:bodyPr/>
          <a:lstStyle>
            <a:lvl1pPr algn="l" eaLnBrk="1" fontAlgn="auto" latinLnBrk="0" hangingPunct="1">
              <a:spcBef>
                <a:spcPts val="0"/>
              </a:spcBef>
              <a:spcAft>
                <a:spcPts val="0"/>
              </a:spcAft>
              <a:defRPr kumimoji="0" sz="2000">
                <a:solidFill>
                  <a:schemeClr val="tx2"/>
                </a:solidFill>
                <a:latin typeface="Plantagenet Cherokee" pitchFamily="18" charset="0"/>
              </a:defRPr>
            </a:lvl1pPr>
          </a:lstStyle>
          <a:p>
            <a:pPr>
              <a:defRPr/>
            </a:pPr>
            <a:fld id="{3F0413A9-6FA5-4753-B4AB-12F3BAEF100F}" type="datetime1">
              <a:rPr lang="en-GB"/>
              <a:pPr>
                <a:defRPr/>
              </a:pPr>
              <a:t>27/11/2023</a:t>
            </a:fld>
            <a:endParaRPr lang="en-GB" dirty="0"/>
          </a:p>
        </p:txBody>
      </p:sp>
    </p:spTree>
    <p:extLst>
      <p:ext uri="{BB962C8B-B14F-4D97-AF65-F5344CB8AC3E}">
        <p14:creationId xmlns:p14="http://schemas.microsoft.com/office/powerpoint/2010/main" val="548284606"/>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9" name="Date Placeholder 3"/>
          <p:cNvSpPr>
            <a:spLocks noGrp="1"/>
          </p:cNvSpPr>
          <p:nvPr>
            <p:ph type="dt" sz="half" idx="10"/>
          </p:nvPr>
        </p:nvSpPr>
        <p:spPr>
          <a:xfrm>
            <a:off x="914400" y="6248400"/>
            <a:ext cx="8229600" cy="419100"/>
          </a:xfrm>
          <a:prstGeom prst="rect">
            <a:avLst/>
          </a:prstGeom>
        </p:spPr>
        <p:txBody>
          <a:bodyPr/>
          <a:lstStyle>
            <a:lvl1pPr algn="r" eaLnBrk="1" hangingPunct="1">
              <a:defRPr sz="1400">
                <a:latin typeface="+mn-lt"/>
              </a:defRPr>
            </a:lvl1pPr>
          </a:lstStyle>
          <a:p>
            <a:pPr>
              <a:defRPr/>
            </a:pPr>
            <a:fld id="{F1285EA1-8539-4E8E-9EBA-DCE284B5D9CD}" type="datetime1">
              <a:rPr lang="en-GB"/>
              <a:pPr>
                <a:defRPr/>
              </a:pPr>
              <a:t>27/11/2023</a:t>
            </a:fld>
            <a:endParaRPr lang="en-GB" dirty="0"/>
          </a:p>
        </p:txBody>
      </p:sp>
      <p:sp>
        <p:nvSpPr>
          <p:cNvPr id="10" name="Footer Placeholder 4"/>
          <p:cNvSpPr>
            <a:spLocks noGrp="1"/>
          </p:cNvSpPr>
          <p:nvPr>
            <p:ph type="ftr" sz="quarter" idx="11"/>
          </p:nvPr>
        </p:nvSpPr>
        <p:spPr>
          <a:xfrm>
            <a:off x="800100" y="6172200"/>
            <a:ext cx="4000500" cy="457200"/>
          </a:xfrm>
          <a:prstGeom prst="rect">
            <a:avLst/>
          </a:prstGeom>
        </p:spPr>
        <p:txBody>
          <a:bodyPr/>
          <a:lstStyle>
            <a:lvl1pPr eaLnBrk="1" hangingPunct="1">
              <a:defRPr>
                <a:latin typeface="Arial" charset="0"/>
              </a:defRPr>
            </a:lvl1pPr>
          </a:lstStyle>
          <a:p>
            <a:pPr>
              <a:defRPr/>
            </a:pPr>
            <a:r>
              <a:rPr lang="en-US"/>
              <a:t>Public Service General Order Rollout, 2012</a:t>
            </a:r>
            <a:endParaRPr lang="en-GB"/>
          </a:p>
        </p:txBody>
      </p:sp>
      <p:sp>
        <p:nvSpPr>
          <p:cNvPr id="11" name="Slide Number Placeholder 5"/>
          <p:cNvSpPr>
            <a:spLocks noGrp="1"/>
          </p:cNvSpPr>
          <p:nvPr>
            <p:ph type="sldNum" sz="quarter" idx="12"/>
          </p:nvPr>
        </p:nvSpPr>
        <p:spPr>
          <a:xfrm>
            <a:off x="146050" y="6208713"/>
            <a:ext cx="457200" cy="457200"/>
          </a:xfrm>
          <a:prstGeom prst="ellipse">
            <a:avLst/>
          </a:prstGeom>
        </p:spPr>
        <p:txBody>
          <a:bodyPr vert="horz" wrap="square" lIns="91440" tIns="45720" rIns="91440" bIns="45720" numCol="1" anchor="t" anchorCtr="0" compatLnSpc="1">
            <a:prstTxWarp prst="textNoShape">
              <a:avLst/>
            </a:prstTxWarp>
          </a:bodyPr>
          <a:lstStyle>
            <a:lvl1pPr eaLnBrk="1" hangingPunct="1">
              <a:defRPr/>
            </a:lvl1pPr>
          </a:lstStyle>
          <a:p>
            <a:fld id="{E14F6684-1A94-4333-93B9-88AFF2DB2858}" type="slidenum">
              <a:rPr lang="en-GB"/>
              <a:pPr/>
              <a:t>‹#›</a:t>
            </a:fld>
            <a:endParaRPr lang="en-GB"/>
          </a:p>
        </p:txBody>
      </p:sp>
    </p:spTree>
    <p:extLst>
      <p:ext uri="{BB962C8B-B14F-4D97-AF65-F5344CB8AC3E}">
        <p14:creationId xmlns:p14="http://schemas.microsoft.com/office/powerpoint/2010/main" val="3471276560"/>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a:xfrm>
            <a:off x="914400" y="6248400"/>
            <a:ext cx="8229600" cy="419100"/>
          </a:xfrm>
          <a:prstGeom prst="rect">
            <a:avLst/>
          </a:prstGeom>
        </p:spPr>
        <p:txBody>
          <a:bodyPr/>
          <a:lstStyle>
            <a:lvl1pPr algn="r" eaLnBrk="1" hangingPunct="1">
              <a:defRPr sz="1400">
                <a:latin typeface="+mn-lt"/>
              </a:defRPr>
            </a:lvl1pPr>
          </a:lstStyle>
          <a:p>
            <a:pPr>
              <a:defRPr/>
            </a:pPr>
            <a:fld id="{0B0A424B-CD0F-4516-992F-5D3C95E7A821}" type="datetime1">
              <a:rPr lang="en-GB"/>
              <a:pPr>
                <a:defRPr/>
              </a:pPr>
              <a:t>27/11/2023</a:t>
            </a:fld>
            <a:endParaRPr lang="en-GB" dirty="0"/>
          </a:p>
        </p:txBody>
      </p:sp>
      <p:sp>
        <p:nvSpPr>
          <p:cNvPr id="6" name="Footer Placeholder 2"/>
          <p:cNvSpPr>
            <a:spLocks noGrp="1"/>
          </p:cNvSpPr>
          <p:nvPr>
            <p:ph type="ftr" sz="quarter" idx="11"/>
          </p:nvPr>
        </p:nvSpPr>
        <p:spPr>
          <a:xfrm>
            <a:off x="914400" y="6172200"/>
            <a:ext cx="3962400" cy="457200"/>
          </a:xfrm>
          <a:prstGeom prst="rect">
            <a:avLst/>
          </a:prstGeom>
        </p:spPr>
        <p:txBody>
          <a:bodyPr/>
          <a:lstStyle>
            <a:lvl1pPr eaLnBrk="1" hangingPunct="1">
              <a:defRPr>
                <a:latin typeface="Arial" charset="0"/>
              </a:defRPr>
            </a:lvl1pPr>
          </a:lstStyle>
          <a:p>
            <a:pPr>
              <a:defRPr/>
            </a:pPr>
            <a:r>
              <a:rPr lang="en-US"/>
              <a:t>Public Service General Order Rollout, 2012</a:t>
            </a:r>
            <a:endParaRPr lang="en-GB"/>
          </a:p>
        </p:txBody>
      </p:sp>
      <p:sp>
        <p:nvSpPr>
          <p:cNvPr id="7" name="Slide Number Placeholder 22"/>
          <p:cNvSpPr>
            <a:spLocks noGrp="1"/>
          </p:cNvSpPr>
          <p:nvPr>
            <p:ph type="sldNum" sz="quarter" idx="12"/>
          </p:nvPr>
        </p:nvSpPr>
        <p:spPr>
          <a:xfrm>
            <a:off x="146050" y="6210300"/>
            <a:ext cx="457200" cy="457200"/>
          </a:xfrm>
          <a:prstGeom prst="ellipse">
            <a:avLst/>
          </a:prstGeom>
        </p:spPr>
        <p:txBody>
          <a:bodyPr vert="horz" wrap="square" lIns="91440" tIns="45720" rIns="91440" bIns="45720" numCol="1" anchor="t" anchorCtr="0" compatLnSpc="1">
            <a:prstTxWarp prst="textNoShape">
              <a:avLst/>
            </a:prstTxWarp>
          </a:bodyPr>
          <a:lstStyle>
            <a:lvl1pPr eaLnBrk="1" hangingPunct="1">
              <a:defRPr/>
            </a:lvl1pPr>
          </a:lstStyle>
          <a:p>
            <a:fld id="{5F1FD138-B116-4D10-8F4D-DCFC5EF34DDA}" type="slidenum">
              <a:rPr lang="en-GB"/>
              <a:pPr/>
              <a:t>‹#›</a:t>
            </a:fld>
            <a:endParaRPr lang="en-GB"/>
          </a:p>
        </p:txBody>
      </p:sp>
    </p:spTree>
    <p:extLst>
      <p:ext uri="{BB962C8B-B14F-4D97-AF65-F5344CB8AC3E}">
        <p14:creationId xmlns:p14="http://schemas.microsoft.com/office/powerpoint/2010/main" val="1813673261"/>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a:xfrm>
            <a:off x="914400" y="6248400"/>
            <a:ext cx="8229600" cy="419100"/>
          </a:xfrm>
          <a:prstGeom prst="rect">
            <a:avLst/>
          </a:prstGeom>
        </p:spPr>
        <p:txBody>
          <a:bodyPr/>
          <a:lstStyle>
            <a:lvl1pPr algn="r" eaLnBrk="1" hangingPunct="1">
              <a:defRPr sz="1400">
                <a:latin typeface="+mn-lt"/>
              </a:defRPr>
            </a:lvl1pPr>
          </a:lstStyle>
          <a:p>
            <a:pPr>
              <a:defRPr/>
            </a:pPr>
            <a:fld id="{E495785D-6EC7-44CC-888F-BD87640BCBB5}" type="datetime1">
              <a:rPr lang="en-GB"/>
              <a:pPr>
                <a:defRPr/>
              </a:pPr>
              <a:t>27/11/2023</a:t>
            </a:fld>
            <a:endParaRPr lang="en-GB" dirty="0"/>
          </a:p>
        </p:txBody>
      </p:sp>
      <p:sp>
        <p:nvSpPr>
          <p:cNvPr id="8" name="Footer Placeholder 2"/>
          <p:cNvSpPr>
            <a:spLocks noGrp="1"/>
          </p:cNvSpPr>
          <p:nvPr>
            <p:ph type="ftr" sz="quarter" idx="11"/>
          </p:nvPr>
        </p:nvSpPr>
        <p:spPr>
          <a:xfrm>
            <a:off x="914400" y="6172200"/>
            <a:ext cx="3962400" cy="457200"/>
          </a:xfrm>
          <a:prstGeom prst="rect">
            <a:avLst/>
          </a:prstGeom>
        </p:spPr>
        <p:txBody>
          <a:bodyPr/>
          <a:lstStyle>
            <a:lvl1pPr eaLnBrk="1" hangingPunct="1">
              <a:defRPr>
                <a:latin typeface="Arial" charset="0"/>
              </a:defRPr>
            </a:lvl1pPr>
          </a:lstStyle>
          <a:p>
            <a:pPr>
              <a:defRPr/>
            </a:pPr>
            <a:r>
              <a:rPr lang="en-US"/>
              <a:t>Public Service General Order Rollout, 2012</a:t>
            </a:r>
            <a:endParaRPr lang="en-GB"/>
          </a:p>
        </p:txBody>
      </p:sp>
      <p:sp>
        <p:nvSpPr>
          <p:cNvPr id="9" name="Slide Number Placeholder 22"/>
          <p:cNvSpPr>
            <a:spLocks noGrp="1"/>
          </p:cNvSpPr>
          <p:nvPr>
            <p:ph type="sldNum" sz="quarter" idx="12"/>
          </p:nvPr>
        </p:nvSpPr>
        <p:spPr>
          <a:xfrm>
            <a:off x="146050" y="6210300"/>
            <a:ext cx="457200" cy="457200"/>
          </a:xfrm>
          <a:prstGeom prst="ellipse">
            <a:avLst/>
          </a:prstGeom>
        </p:spPr>
        <p:txBody>
          <a:bodyPr vert="horz" wrap="square" lIns="91440" tIns="45720" rIns="91440" bIns="45720" numCol="1" anchor="t" anchorCtr="0" compatLnSpc="1">
            <a:prstTxWarp prst="textNoShape">
              <a:avLst/>
            </a:prstTxWarp>
          </a:bodyPr>
          <a:lstStyle>
            <a:lvl1pPr eaLnBrk="1" hangingPunct="1">
              <a:defRPr/>
            </a:lvl1pPr>
          </a:lstStyle>
          <a:p>
            <a:fld id="{E3D07C46-A109-4B4B-981F-55399672010C}" type="slidenum">
              <a:rPr lang="en-GB"/>
              <a:pPr/>
              <a:t>‹#›</a:t>
            </a:fld>
            <a:endParaRPr lang="en-GB"/>
          </a:p>
        </p:txBody>
      </p:sp>
    </p:spTree>
    <p:extLst>
      <p:ext uri="{BB962C8B-B14F-4D97-AF65-F5344CB8AC3E}">
        <p14:creationId xmlns:p14="http://schemas.microsoft.com/office/powerpoint/2010/main" val="3626723772"/>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a:xfrm>
            <a:off x="914400" y="6248400"/>
            <a:ext cx="8229600" cy="419100"/>
          </a:xfrm>
          <a:prstGeom prst="rect">
            <a:avLst/>
          </a:prstGeom>
        </p:spPr>
        <p:txBody>
          <a:bodyPr/>
          <a:lstStyle>
            <a:lvl1pPr algn="r" eaLnBrk="1" hangingPunct="1">
              <a:defRPr sz="1400">
                <a:latin typeface="+mn-lt"/>
              </a:defRPr>
            </a:lvl1pPr>
          </a:lstStyle>
          <a:p>
            <a:pPr>
              <a:defRPr/>
            </a:pPr>
            <a:fld id="{D0C5A9B5-23D4-4A17-949F-E88BBE0E1562}" type="datetime1">
              <a:rPr lang="en-GB"/>
              <a:pPr>
                <a:defRPr/>
              </a:pPr>
              <a:t>27/11/2023</a:t>
            </a:fld>
            <a:endParaRPr lang="en-GB" dirty="0"/>
          </a:p>
        </p:txBody>
      </p:sp>
      <p:sp>
        <p:nvSpPr>
          <p:cNvPr id="4" name="Footer Placeholder 2"/>
          <p:cNvSpPr>
            <a:spLocks noGrp="1"/>
          </p:cNvSpPr>
          <p:nvPr>
            <p:ph type="ftr" sz="quarter" idx="11"/>
          </p:nvPr>
        </p:nvSpPr>
        <p:spPr>
          <a:xfrm>
            <a:off x="914400" y="6172200"/>
            <a:ext cx="3962400" cy="457200"/>
          </a:xfrm>
          <a:prstGeom prst="rect">
            <a:avLst/>
          </a:prstGeom>
        </p:spPr>
        <p:txBody>
          <a:bodyPr/>
          <a:lstStyle>
            <a:lvl1pPr eaLnBrk="1" hangingPunct="1">
              <a:defRPr>
                <a:latin typeface="Arial" charset="0"/>
              </a:defRPr>
            </a:lvl1pPr>
          </a:lstStyle>
          <a:p>
            <a:pPr>
              <a:defRPr/>
            </a:pPr>
            <a:r>
              <a:rPr lang="en-US"/>
              <a:t>Public Service General Order Rollout, 2012</a:t>
            </a:r>
            <a:endParaRPr lang="en-GB"/>
          </a:p>
        </p:txBody>
      </p:sp>
      <p:sp>
        <p:nvSpPr>
          <p:cNvPr id="5" name="Slide Number Placeholder 22"/>
          <p:cNvSpPr>
            <a:spLocks noGrp="1"/>
          </p:cNvSpPr>
          <p:nvPr>
            <p:ph type="sldNum" sz="quarter" idx="12"/>
          </p:nvPr>
        </p:nvSpPr>
        <p:spPr>
          <a:xfrm>
            <a:off x="146050" y="6210300"/>
            <a:ext cx="457200" cy="457200"/>
          </a:xfrm>
          <a:prstGeom prst="ellipse">
            <a:avLst/>
          </a:prstGeom>
        </p:spPr>
        <p:txBody>
          <a:bodyPr vert="horz" wrap="square" lIns="91440" tIns="45720" rIns="91440" bIns="45720" numCol="1" anchor="t" anchorCtr="0" compatLnSpc="1">
            <a:prstTxWarp prst="textNoShape">
              <a:avLst/>
            </a:prstTxWarp>
          </a:bodyPr>
          <a:lstStyle>
            <a:lvl1pPr eaLnBrk="1" hangingPunct="1">
              <a:defRPr/>
            </a:lvl1pPr>
          </a:lstStyle>
          <a:p>
            <a:fld id="{EA2C0915-9D2F-41C5-BC54-EBD85AA3CFFC}" type="slidenum">
              <a:rPr lang="en-GB"/>
              <a:pPr/>
              <a:t>‹#›</a:t>
            </a:fld>
            <a:endParaRPr lang="en-GB"/>
          </a:p>
        </p:txBody>
      </p:sp>
    </p:spTree>
    <p:extLst>
      <p:ext uri="{BB962C8B-B14F-4D97-AF65-F5344CB8AC3E}">
        <p14:creationId xmlns:p14="http://schemas.microsoft.com/office/powerpoint/2010/main" val="774696766"/>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PM GO Rollout">
    <p:spTree>
      <p:nvGrpSpPr>
        <p:cNvPr id="1" name=""/>
        <p:cNvGrpSpPr/>
        <p:nvPr/>
      </p:nvGrpSpPr>
      <p:grpSpPr>
        <a:xfrm>
          <a:off x="0" y="0"/>
          <a:ext cx="0" cy="0"/>
          <a:chOff x="0" y="0"/>
          <a:chExt cx="0" cy="0"/>
        </a:xfrm>
      </p:grpSpPr>
      <p:pic>
        <p:nvPicPr>
          <p:cNvPr id="4" name="Picture 3"/>
          <p:cNvPicPr/>
          <p:nvPr/>
        </p:nvPicPr>
        <p:blipFill>
          <a:blip r:embed="rId2" cstate="print">
            <a:lum bright="12000" contrast="18000"/>
          </a:blip>
          <a:srcRect/>
          <a:stretch>
            <a:fillRect/>
          </a:stretch>
        </p:blipFill>
        <p:spPr bwMode="auto">
          <a:xfrm>
            <a:off x="0" y="228600"/>
            <a:ext cx="990600" cy="762000"/>
          </a:xfrm>
          <a:prstGeom prst="rect">
            <a:avLst/>
          </a:prstGeom>
          <a:ln>
            <a:noFill/>
          </a:ln>
          <a:effectLst>
            <a:softEdge rad="112500"/>
          </a:effectLst>
        </p:spPr>
      </p:pic>
      <p:sp>
        <p:nvSpPr>
          <p:cNvPr id="8" name="Content Placeholder 7"/>
          <p:cNvSpPr>
            <a:spLocks noGrp="1"/>
          </p:cNvSpPr>
          <p:nvPr>
            <p:ph sz="quarter" idx="1"/>
          </p:nvPr>
        </p:nvSpPr>
        <p:spPr>
          <a:xfrm>
            <a:off x="990600" y="1066800"/>
            <a:ext cx="7924800" cy="4876800"/>
          </a:xfrm>
        </p:spPr>
        <p:txBody>
          <a:bodyPr/>
          <a:lstStyle>
            <a:lvl1pPr>
              <a:defRPr baseline="0">
                <a:latin typeface="Calibri" pitchFamily="34" charset="0"/>
              </a:defRPr>
            </a:lvl1pPr>
            <a:lvl2pPr>
              <a:buFont typeface="Courier New" pitchFamily="49" charset="0"/>
              <a:buChar char="o"/>
              <a:defRPr baseline="0">
                <a:latin typeface="Calibri" pitchFamily="34" charset="0"/>
              </a:defRPr>
            </a:lvl2pPr>
            <a:lvl3pPr>
              <a:defRPr baseline="0">
                <a:latin typeface="Calibri" pitchFamily="34" charset="0"/>
              </a:defRPr>
            </a:lvl3pPr>
            <a:lvl4pPr>
              <a:defRPr baseline="0">
                <a:latin typeface="Calibri" pitchFamily="34" charset="0"/>
              </a:defRPr>
            </a:lvl4pPr>
            <a:lvl5pPr>
              <a:defRPr baseline="0">
                <a:latin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GB"/>
          </a:p>
        </p:txBody>
      </p:sp>
      <p:sp>
        <p:nvSpPr>
          <p:cNvPr id="5" name="Date Placeholder 13"/>
          <p:cNvSpPr>
            <a:spLocks noGrp="1"/>
          </p:cNvSpPr>
          <p:nvPr>
            <p:ph type="dt" sz="half" idx="10"/>
          </p:nvPr>
        </p:nvSpPr>
        <p:spPr/>
        <p:txBody>
          <a:bodyPr/>
          <a:lstStyle>
            <a:lvl1pPr algn="l" eaLnBrk="1" fontAlgn="auto" latinLnBrk="0" hangingPunct="1">
              <a:spcBef>
                <a:spcPts val="0"/>
              </a:spcBef>
              <a:spcAft>
                <a:spcPts val="0"/>
              </a:spcAft>
              <a:defRPr kumimoji="0" sz="2000">
                <a:solidFill>
                  <a:schemeClr val="tx2"/>
                </a:solidFill>
                <a:latin typeface="Plantagenet Cherokee" pitchFamily="18" charset="0"/>
              </a:defRPr>
            </a:lvl1pPr>
          </a:lstStyle>
          <a:p>
            <a:pPr>
              <a:defRPr/>
            </a:pPr>
            <a:fld id="{DFE2E753-A12B-4280-A735-7924283C7372}" type="datetime1">
              <a:rPr lang="en-GB"/>
              <a:pPr>
                <a:defRPr/>
              </a:pPr>
              <a:t>27/11/2023</a:t>
            </a:fld>
            <a:endParaRPr lang="en-GB" dirty="0"/>
          </a:p>
        </p:txBody>
      </p:sp>
    </p:spTree>
    <p:extLst>
      <p:ext uri="{BB962C8B-B14F-4D97-AF65-F5344CB8AC3E}">
        <p14:creationId xmlns:p14="http://schemas.microsoft.com/office/powerpoint/2010/main" val="1603459720"/>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a:xfrm>
            <a:off x="914400" y="6248400"/>
            <a:ext cx="8229600" cy="419100"/>
          </a:xfrm>
          <a:prstGeom prst="rect">
            <a:avLst/>
          </a:prstGeom>
        </p:spPr>
        <p:txBody>
          <a:bodyPr/>
          <a:lstStyle>
            <a:lvl1pPr algn="r" eaLnBrk="1" hangingPunct="1">
              <a:defRPr sz="1400">
                <a:latin typeface="+mn-lt"/>
              </a:defRPr>
            </a:lvl1pPr>
          </a:lstStyle>
          <a:p>
            <a:pPr>
              <a:defRPr/>
            </a:pPr>
            <a:fld id="{BE5193C2-226C-4A00-828F-1DC4C0E63FEF}" type="datetime1">
              <a:rPr lang="en-GB"/>
              <a:pPr>
                <a:defRPr/>
              </a:pPr>
              <a:t>27/11/2023</a:t>
            </a:fld>
            <a:endParaRPr lang="en-GB" dirty="0"/>
          </a:p>
        </p:txBody>
      </p:sp>
      <p:sp>
        <p:nvSpPr>
          <p:cNvPr id="3" name="Footer Placeholder 2"/>
          <p:cNvSpPr>
            <a:spLocks noGrp="1"/>
          </p:cNvSpPr>
          <p:nvPr>
            <p:ph type="ftr" sz="quarter" idx="11"/>
          </p:nvPr>
        </p:nvSpPr>
        <p:spPr>
          <a:xfrm>
            <a:off x="914400" y="6172200"/>
            <a:ext cx="3962400" cy="457200"/>
          </a:xfrm>
          <a:prstGeom prst="rect">
            <a:avLst/>
          </a:prstGeom>
        </p:spPr>
        <p:txBody>
          <a:bodyPr/>
          <a:lstStyle>
            <a:lvl1pPr eaLnBrk="1" hangingPunct="1">
              <a:defRPr>
                <a:latin typeface="Arial" charset="0"/>
              </a:defRPr>
            </a:lvl1pPr>
          </a:lstStyle>
          <a:p>
            <a:pPr>
              <a:defRPr/>
            </a:pPr>
            <a:r>
              <a:rPr lang="en-US"/>
              <a:t>Public Service General Order Rollout, 2012</a:t>
            </a:r>
            <a:endParaRPr lang="en-GB"/>
          </a:p>
        </p:txBody>
      </p:sp>
      <p:sp>
        <p:nvSpPr>
          <p:cNvPr id="4" name="Slide Number Placeholder 22"/>
          <p:cNvSpPr>
            <a:spLocks noGrp="1"/>
          </p:cNvSpPr>
          <p:nvPr>
            <p:ph type="sldNum" sz="quarter" idx="12"/>
          </p:nvPr>
        </p:nvSpPr>
        <p:spPr>
          <a:xfrm>
            <a:off x="146050" y="6210300"/>
            <a:ext cx="457200" cy="457200"/>
          </a:xfrm>
          <a:prstGeom prst="ellipse">
            <a:avLst/>
          </a:prstGeom>
        </p:spPr>
        <p:txBody>
          <a:bodyPr vert="horz" wrap="square" lIns="91440" tIns="45720" rIns="91440" bIns="45720" numCol="1" anchor="t" anchorCtr="0" compatLnSpc="1">
            <a:prstTxWarp prst="textNoShape">
              <a:avLst/>
            </a:prstTxWarp>
          </a:bodyPr>
          <a:lstStyle>
            <a:lvl1pPr eaLnBrk="1" hangingPunct="1">
              <a:defRPr/>
            </a:lvl1pPr>
          </a:lstStyle>
          <a:p>
            <a:fld id="{6FEC5099-5C9A-4DBF-A695-39656F84A7EB}" type="slidenum">
              <a:rPr lang="en-GB"/>
              <a:pPr/>
              <a:t>‹#›</a:t>
            </a:fld>
            <a:endParaRPr lang="en-GB"/>
          </a:p>
        </p:txBody>
      </p:sp>
    </p:spTree>
    <p:extLst>
      <p:ext uri="{BB962C8B-B14F-4D97-AF65-F5344CB8AC3E}">
        <p14:creationId xmlns:p14="http://schemas.microsoft.com/office/powerpoint/2010/main" val="817974086"/>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a:xfrm>
            <a:off x="914400" y="6248400"/>
            <a:ext cx="8229600" cy="419100"/>
          </a:xfrm>
          <a:prstGeom prst="rect">
            <a:avLst/>
          </a:prstGeom>
        </p:spPr>
        <p:txBody>
          <a:bodyPr/>
          <a:lstStyle>
            <a:lvl1pPr algn="r" eaLnBrk="1" hangingPunct="1">
              <a:defRPr sz="1400">
                <a:latin typeface="+mn-lt"/>
              </a:defRPr>
            </a:lvl1pPr>
          </a:lstStyle>
          <a:p>
            <a:pPr>
              <a:defRPr/>
            </a:pPr>
            <a:fld id="{39B247EA-FA26-45D4-8CCE-CB16222287AA}" type="datetime1">
              <a:rPr lang="en-GB"/>
              <a:pPr>
                <a:defRPr/>
              </a:pPr>
              <a:t>27/11/2023</a:t>
            </a:fld>
            <a:endParaRPr lang="en-GB" dirty="0"/>
          </a:p>
        </p:txBody>
      </p:sp>
      <p:sp>
        <p:nvSpPr>
          <p:cNvPr id="8" name="Footer Placeholder 5"/>
          <p:cNvSpPr>
            <a:spLocks noGrp="1"/>
          </p:cNvSpPr>
          <p:nvPr>
            <p:ph type="ftr" sz="quarter" idx="11"/>
          </p:nvPr>
        </p:nvSpPr>
        <p:spPr>
          <a:xfrm>
            <a:off x="914400" y="6172200"/>
            <a:ext cx="3962400" cy="457200"/>
          </a:xfrm>
          <a:prstGeom prst="rect">
            <a:avLst/>
          </a:prstGeom>
        </p:spPr>
        <p:txBody>
          <a:bodyPr/>
          <a:lstStyle>
            <a:lvl1pPr eaLnBrk="1" hangingPunct="1">
              <a:defRPr>
                <a:latin typeface="Arial" charset="0"/>
              </a:defRPr>
            </a:lvl1pPr>
          </a:lstStyle>
          <a:p>
            <a:pPr>
              <a:defRPr/>
            </a:pPr>
            <a:r>
              <a:rPr lang="en-US"/>
              <a:t>Public Service General Order Rollout, 2012</a:t>
            </a:r>
            <a:endParaRPr lang="en-GB"/>
          </a:p>
        </p:txBody>
      </p:sp>
      <p:sp>
        <p:nvSpPr>
          <p:cNvPr id="9" name="Slide Number Placeholder 6"/>
          <p:cNvSpPr>
            <a:spLocks noGrp="1"/>
          </p:cNvSpPr>
          <p:nvPr>
            <p:ph type="sldNum" sz="quarter" idx="12"/>
          </p:nvPr>
        </p:nvSpPr>
        <p:spPr>
          <a:xfrm>
            <a:off x="146050" y="6210300"/>
            <a:ext cx="457200" cy="457200"/>
          </a:xfrm>
          <a:prstGeom prst="ellipse">
            <a:avLst/>
          </a:prstGeom>
        </p:spPr>
        <p:txBody>
          <a:bodyPr vert="horz" wrap="square" lIns="91440" tIns="45720" rIns="91440" bIns="45720" numCol="1" anchor="t" anchorCtr="0" compatLnSpc="1">
            <a:prstTxWarp prst="textNoShape">
              <a:avLst/>
            </a:prstTxWarp>
          </a:bodyPr>
          <a:lstStyle>
            <a:lvl1pPr eaLnBrk="1" hangingPunct="1">
              <a:defRPr/>
            </a:lvl1pPr>
          </a:lstStyle>
          <a:p>
            <a:fld id="{B89CA90A-0657-4FBF-8135-03A67E486996}" type="slidenum">
              <a:rPr lang="en-GB"/>
              <a:pPr/>
              <a:t>‹#›</a:t>
            </a:fld>
            <a:endParaRPr lang="en-GB"/>
          </a:p>
        </p:txBody>
      </p:sp>
    </p:spTree>
    <p:extLst>
      <p:ext uri="{BB962C8B-B14F-4D97-AF65-F5344CB8AC3E}">
        <p14:creationId xmlns:p14="http://schemas.microsoft.com/office/powerpoint/2010/main" val="221712571"/>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dirty="0"/>
              <a:t>Click icon to add picture</a:t>
            </a:r>
          </a:p>
        </p:txBody>
      </p:sp>
      <p:sp>
        <p:nvSpPr>
          <p:cNvPr id="8" name="Date Placeholder 4"/>
          <p:cNvSpPr>
            <a:spLocks noGrp="1"/>
          </p:cNvSpPr>
          <p:nvPr>
            <p:ph type="dt" sz="half" idx="10"/>
          </p:nvPr>
        </p:nvSpPr>
        <p:spPr>
          <a:xfrm>
            <a:off x="914400" y="6248400"/>
            <a:ext cx="8229600" cy="419100"/>
          </a:xfrm>
          <a:prstGeom prst="rect">
            <a:avLst/>
          </a:prstGeom>
        </p:spPr>
        <p:txBody>
          <a:bodyPr/>
          <a:lstStyle>
            <a:lvl1pPr algn="r" eaLnBrk="1" hangingPunct="1">
              <a:defRPr sz="1400">
                <a:latin typeface="+mn-lt"/>
              </a:defRPr>
            </a:lvl1pPr>
          </a:lstStyle>
          <a:p>
            <a:pPr>
              <a:defRPr/>
            </a:pPr>
            <a:fld id="{CB4D70A4-49F6-47D8-A6CC-9F82D534172F}" type="datetime1">
              <a:rPr lang="en-GB"/>
              <a:pPr>
                <a:defRPr/>
              </a:pPr>
              <a:t>27/11/2023</a:t>
            </a:fld>
            <a:endParaRPr lang="en-GB" dirty="0"/>
          </a:p>
        </p:txBody>
      </p:sp>
      <p:sp>
        <p:nvSpPr>
          <p:cNvPr id="9" name="Footer Placeholder 5"/>
          <p:cNvSpPr>
            <a:spLocks noGrp="1"/>
          </p:cNvSpPr>
          <p:nvPr>
            <p:ph type="ftr" sz="quarter" idx="11"/>
          </p:nvPr>
        </p:nvSpPr>
        <p:spPr>
          <a:xfrm>
            <a:off x="914400" y="6172200"/>
            <a:ext cx="3886200" cy="457200"/>
          </a:xfrm>
          <a:prstGeom prst="rect">
            <a:avLst/>
          </a:prstGeom>
        </p:spPr>
        <p:txBody>
          <a:bodyPr/>
          <a:lstStyle>
            <a:lvl1pPr eaLnBrk="1" hangingPunct="1">
              <a:defRPr>
                <a:latin typeface="Arial" charset="0"/>
              </a:defRPr>
            </a:lvl1pPr>
          </a:lstStyle>
          <a:p>
            <a:pPr>
              <a:defRPr/>
            </a:pPr>
            <a:r>
              <a:rPr lang="en-US"/>
              <a:t>Public Service General Order Rollout, 2012</a:t>
            </a:r>
            <a:endParaRPr lang="en-GB"/>
          </a:p>
        </p:txBody>
      </p:sp>
      <p:sp>
        <p:nvSpPr>
          <p:cNvPr id="10" name="Slide Number Placeholder 6"/>
          <p:cNvSpPr>
            <a:spLocks noGrp="1"/>
          </p:cNvSpPr>
          <p:nvPr>
            <p:ph type="sldNum" sz="quarter" idx="12"/>
          </p:nvPr>
        </p:nvSpPr>
        <p:spPr>
          <a:xfrm>
            <a:off x="146050" y="6208713"/>
            <a:ext cx="457200" cy="457200"/>
          </a:xfrm>
          <a:prstGeom prst="ellipse">
            <a:avLst/>
          </a:prstGeom>
        </p:spPr>
        <p:txBody>
          <a:bodyPr vert="horz" wrap="square" lIns="91440" tIns="45720" rIns="91440" bIns="45720" numCol="1" anchor="t" anchorCtr="0" compatLnSpc="1">
            <a:prstTxWarp prst="textNoShape">
              <a:avLst/>
            </a:prstTxWarp>
          </a:bodyPr>
          <a:lstStyle>
            <a:lvl1pPr eaLnBrk="1" hangingPunct="1">
              <a:defRPr/>
            </a:lvl1pPr>
          </a:lstStyle>
          <a:p>
            <a:fld id="{A3D7CFE0-3A55-4B80-8300-64169D35B9EF}" type="slidenum">
              <a:rPr lang="en-GB"/>
              <a:pPr/>
              <a:t>‹#›</a:t>
            </a:fld>
            <a:endParaRPr lang="en-GB"/>
          </a:p>
        </p:txBody>
      </p:sp>
    </p:spTree>
    <p:extLst>
      <p:ext uri="{BB962C8B-B14F-4D97-AF65-F5344CB8AC3E}">
        <p14:creationId xmlns:p14="http://schemas.microsoft.com/office/powerpoint/2010/main" val="16774730"/>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a:xfrm>
            <a:off x="914400" y="6248400"/>
            <a:ext cx="8229600" cy="419100"/>
          </a:xfrm>
          <a:prstGeom prst="rect">
            <a:avLst/>
          </a:prstGeom>
        </p:spPr>
        <p:txBody>
          <a:bodyPr/>
          <a:lstStyle>
            <a:lvl1pPr algn="r" eaLnBrk="1" hangingPunct="1">
              <a:defRPr sz="1400">
                <a:latin typeface="+mn-lt"/>
              </a:defRPr>
            </a:lvl1pPr>
          </a:lstStyle>
          <a:p>
            <a:pPr>
              <a:defRPr/>
            </a:pPr>
            <a:fld id="{3781177F-E562-4EAB-851F-D0BA4319EFC0}" type="datetime1">
              <a:rPr lang="en-GB"/>
              <a:pPr>
                <a:defRPr/>
              </a:pPr>
              <a:t>27/11/2023</a:t>
            </a:fld>
            <a:endParaRPr lang="en-GB" dirty="0"/>
          </a:p>
        </p:txBody>
      </p:sp>
      <p:sp>
        <p:nvSpPr>
          <p:cNvPr id="5" name="Footer Placeholder 2"/>
          <p:cNvSpPr>
            <a:spLocks noGrp="1"/>
          </p:cNvSpPr>
          <p:nvPr>
            <p:ph type="ftr" sz="quarter" idx="11"/>
          </p:nvPr>
        </p:nvSpPr>
        <p:spPr>
          <a:xfrm>
            <a:off x="914400" y="6172200"/>
            <a:ext cx="3962400" cy="457200"/>
          </a:xfrm>
          <a:prstGeom prst="rect">
            <a:avLst/>
          </a:prstGeom>
        </p:spPr>
        <p:txBody>
          <a:bodyPr/>
          <a:lstStyle>
            <a:lvl1pPr eaLnBrk="1" hangingPunct="1">
              <a:defRPr>
                <a:latin typeface="Arial" charset="0"/>
              </a:defRPr>
            </a:lvl1pPr>
          </a:lstStyle>
          <a:p>
            <a:pPr>
              <a:defRPr/>
            </a:pPr>
            <a:r>
              <a:rPr lang="en-US"/>
              <a:t>Public Service General Order Rollout, 2012</a:t>
            </a:r>
            <a:endParaRPr lang="en-GB"/>
          </a:p>
        </p:txBody>
      </p:sp>
      <p:sp>
        <p:nvSpPr>
          <p:cNvPr id="6" name="Slide Number Placeholder 22"/>
          <p:cNvSpPr>
            <a:spLocks noGrp="1"/>
          </p:cNvSpPr>
          <p:nvPr>
            <p:ph type="sldNum" sz="quarter" idx="12"/>
          </p:nvPr>
        </p:nvSpPr>
        <p:spPr>
          <a:xfrm>
            <a:off x="146050" y="6210300"/>
            <a:ext cx="457200" cy="457200"/>
          </a:xfrm>
          <a:prstGeom prst="ellipse">
            <a:avLst/>
          </a:prstGeom>
        </p:spPr>
        <p:txBody>
          <a:bodyPr vert="horz" wrap="square" lIns="91440" tIns="45720" rIns="91440" bIns="45720" numCol="1" anchor="t" anchorCtr="0" compatLnSpc="1">
            <a:prstTxWarp prst="textNoShape">
              <a:avLst/>
            </a:prstTxWarp>
          </a:bodyPr>
          <a:lstStyle>
            <a:lvl1pPr eaLnBrk="1" hangingPunct="1">
              <a:defRPr/>
            </a:lvl1pPr>
          </a:lstStyle>
          <a:p>
            <a:fld id="{D3B64721-97D9-4625-94F2-048C500B8B00}" type="slidenum">
              <a:rPr lang="en-GB"/>
              <a:pPr/>
              <a:t>‹#›</a:t>
            </a:fld>
            <a:endParaRPr lang="en-GB"/>
          </a:p>
        </p:txBody>
      </p:sp>
    </p:spTree>
    <p:extLst>
      <p:ext uri="{BB962C8B-B14F-4D97-AF65-F5344CB8AC3E}">
        <p14:creationId xmlns:p14="http://schemas.microsoft.com/office/powerpoint/2010/main" val="2007258797"/>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a:xfrm>
            <a:off x="914400" y="6248400"/>
            <a:ext cx="8229600" cy="419100"/>
          </a:xfrm>
          <a:prstGeom prst="rect">
            <a:avLst/>
          </a:prstGeom>
        </p:spPr>
        <p:txBody>
          <a:bodyPr/>
          <a:lstStyle>
            <a:lvl1pPr algn="r" eaLnBrk="1" hangingPunct="1">
              <a:defRPr sz="1400">
                <a:latin typeface="+mn-lt"/>
              </a:defRPr>
            </a:lvl1pPr>
          </a:lstStyle>
          <a:p>
            <a:pPr>
              <a:defRPr/>
            </a:pPr>
            <a:fld id="{CA0CED6F-93AF-4036-B25F-DD719C4371D4}" type="datetime1">
              <a:rPr lang="en-GB"/>
              <a:pPr>
                <a:defRPr/>
              </a:pPr>
              <a:t>27/11/2023</a:t>
            </a:fld>
            <a:endParaRPr lang="en-GB" dirty="0"/>
          </a:p>
        </p:txBody>
      </p:sp>
      <p:sp>
        <p:nvSpPr>
          <p:cNvPr id="5" name="Footer Placeholder 2"/>
          <p:cNvSpPr>
            <a:spLocks noGrp="1"/>
          </p:cNvSpPr>
          <p:nvPr>
            <p:ph type="ftr" sz="quarter" idx="11"/>
          </p:nvPr>
        </p:nvSpPr>
        <p:spPr>
          <a:xfrm>
            <a:off x="914400" y="6172200"/>
            <a:ext cx="3962400" cy="457200"/>
          </a:xfrm>
          <a:prstGeom prst="rect">
            <a:avLst/>
          </a:prstGeom>
        </p:spPr>
        <p:txBody>
          <a:bodyPr/>
          <a:lstStyle>
            <a:lvl1pPr eaLnBrk="1" hangingPunct="1">
              <a:defRPr>
                <a:latin typeface="Arial" charset="0"/>
              </a:defRPr>
            </a:lvl1pPr>
          </a:lstStyle>
          <a:p>
            <a:pPr>
              <a:defRPr/>
            </a:pPr>
            <a:r>
              <a:rPr lang="en-US"/>
              <a:t>Public Service General Order Rollout, 2012</a:t>
            </a:r>
            <a:endParaRPr lang="en-GB"/>
          </a:p>
        </p:txBody>
      </p:sp>
      <p:sp>
        <p:nvSpPr>
          <p:cNvPr id="6" name="Slide Number Placeholder 22"/>
          <p:cNvSpPr>
            <a:spLocks noGrp="1"/>
          </p:cNvSpPr>
          <p:nvPr>
            <p:ph type="sldNum" sz="quarter" idx="12"/>
          </p:nvPr>
        </p:nvSpPr>
        <p:spPr>
          <a:xfrm>
            <a:off x="146050" y="6210300"/>
            <a:ext cx="457200" cy="457200"/>
          </a:xfrm>
          <a:prstGeom prst="ellipse">
            <a:avLst/>
          </a:prstGeom>
        </p:spPr>
        <p:txBody>
          <a:bodyPr vert="horz" wrap="square" lIns="91440" tIns="45720" rIns="91440" bIns="45720" numCol="1" anchor="t" anchorCtr="0" compatLnSpc="1">
            <a:prstTxWarp prst="textNoShape">
              <a:avLst/>
            </a:prstTxWarp>
          </a:bodyPr>
          <a:lstStyle>
            <a:lvl1pPr eaLnBrk="1" hangingPunct="1">
              <a:defRPr/>
            </a:lvl1pPr>
          </a:lstStyle>
          <a:p>
            <a:fld id="{E4D6EA57-C2F2-4B18-BA24-D6E6D1D16AA2}" type="slidenum">
              <a:rPr lang="en-GB"/>
              <a:pPr/>
              <a:t>‹#›</a:t>
            </a:fld>
            <a:endParaRPr lang="en-GB"/>
          </a:p>
        </p:txBody>
      </p:sp>
    </p:spTree>
    <p:extLst>
      <p:ext uri="{BB962C8B-B14F-4D97-AF65-F5344CB8AC3E}">
        <p14:creationId xmlns:p14="http://schemas.microsoft.com/office/powerpoint/2010/main" val="1873151557"/>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92252475"/>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a:t>Click to edit Master title style</a:t>
            </a:r>
          </a:p>
        </p:txBody>
      </p:sp>
      <p:sp>
        <p:nvSpPr>
          <p:cNvPr id="11" name="Date Placeholder 27"/>
          <p:cNvSpPr>
            <a:spLocks noGrp="1"/>
          </p:cNvSpPr>
          <p:nvPr>
            <p:ph type="dt" sz="half" idx="10"/>
          </p:nvPr>
        </p:nvSpPr>
        <p:spPr/>
        <p:txBody>
          <a:bodyPr/>
          <a:lstStyle>
            <a:lvl1pPr>
              <a:defRPr/>
            </a:lvl1pPr>
          </a:lstStyle>
          <a:p>
            <a:pPr>
              <a:defRPr/>
            </a:pPr>
            <a:fld id="{C92EBCE6-06D4-40EB-9781-44F8DEA7D765}" type="datetime1">
              <a:rPr lang="en-GB"/>
              <a:pPr>
                <a:defRPr/>
              </a:pPr>
              <a:t>27/11/2023</a:t>
            </a:fld>
            <a:endParaRPr lang="en-GB" dirty="0"/>
          </a:p>
        </p:txBody>
      </p:sp>
      <p:sp>
        <p:nvSpPr>
          <p:cNvPr id="12" name="Footer Placeholder 16"/>
          <p:cNvSpPr>
            <a:spLocks noGrp="1"/>
          </p:cNvSpPr>
          <p:nvPr>
            <p:ph type="ftr" sz="quarter" idx="11"/>
          </p:nvPr>
        </p:nvSpPr>
        <p:spPr/>
        <p:txBody>
          <a:bodyPr/>
          <a:lstStyle>
            <a:lvl1pPr>
              <a:defRPr/>
            </a:lvl1pPr>
          </a:lstStyle>
          <a:p>
            <a:pPr>
              <a:defRPr/>
            </a:pPr>
            <a:r>
              <a:rPr lang="en-US"/>
              <a:t>Public Service General Order Rollout, 2012</a:t>
            </a:r>
            <a:endParaRPr lang="en-GB"/>
          </a:p>
        </p:txBody>
      </p:sp>
      <p:sp>
        <p:nvSpPr>
          <p:cNvPr id="13" name="Slide Number Placeholder 28"/>
          <p:cNvSpPr>
            <a:spLocks noGrp="1"/>
          </p:cNvSpPr>
          <p:nvPr>
            <p:ph type="sldNum" sz="quarter" idx="12"/>
          </p:nvPr>
        </p:nvSpPr>
        <p:spPr/>
        <p:txBody>
          <a:bodyPr/>
          <a:lstStyle>
            <a:lvl1pPr>
              <a:defRPr/>
            </a:lvl1pPr>
          </a:lstStyle>
          <a:p>
            <a:fld id="{7DF107DA-F372-43B2-9711-15F9C23EB0D0}" type="slidenum">
              <a:rPr lang="en-GB"/>
              <a:pPr/>
              <a:t>‹#›</a:t>
            </a:fld>
            <a:endParaRPr lang="en-GB"/>
          </a:p>
        </p:txBody>
      </p:sp>
    </p:spTree>
    <p:extLst>
      <p:ext uri="{BB962C8B-B14F-4D97-AF65-F5344CB8AC3E}">
        <p14:creationId xmlns:p14="http://schemas.microsoft.com/office/powerpoint/2010/main" val="1262405935"/>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1130A8C0-0240-4D28-9D03-9FA3C690CBA1}" type="datetime1">
              <a:rPr lang="en-GB"/>
              <a:pPr>
                <a:defRPr/>
              </a:pPr>
              <a:t>27/11/2023</a:t>
            </a:fld>
            <a:endParaRPr lang="en-GB" dirty="0"/>
          </a:p>
        </p:txBody>
      </p:sp>
      <p:sp>
        <p:nvSpPr>
          <p:cNvPr id="5" name="Footer Placeholder 2"/>
          <p:cNvSpPr>
            <a:spLocks noGrp="1"/>
          </p:cNvSpPr>
          <p:nvPr>
            <p:ph type="ftr" sz="quarter" idx="11"/>
          </p:nvPr>
        </p:nvSpPr>
        <p:spPr/>
        <p:txBody>
          <a:bodyPr/>
          <a:lstStyle>
            <a:lvl1pPr>
              <a:defRPr/>
            </a:lvl1pPr>
          </a:lstStyle>
          <a:p>
            <a:pPr>
              <a:defRPr/>
            </a:pPr>
            <a:r>
              <a:rPr lang="en-US"/>
              <a:t>Public Service General Order Rollout, 2012</a:t>
            </a:r>
            <a:endParaRPr lang="en-GB"/>
          </a:p>
        </p:txBody>
      </p:sp>
      <p:sp>
        <p:nvSpPr>
          <p:cNvPr id="6" name="Slide Number Placeholder 22"/>
          <p:cNvSpPr>
            <a:spLocks noGrp="1"/>
          </p:cNvSpPr>
          <p:nvPr>
            <p:ph type="sldNum" sz="quarter" idx="12"/>
          </p:nvPr>
        </p:nvSpPr>
        <p:spPr/>
        <p:txBody>
          <a:bodyPr/>
          <a:lstStyle>
            <a:lvl1pPr>
              <a:defRPr/>
            </a:lvl1pPr>
          </a:lstStyle>
          <a:p>
            <a:fld id="{D1021C8E-3A9F-487D-8D95-3537B7ACD448}" type="slidenum">
              <a:rPr lang="en-GB"/>
              <a:pPr/>
              <a:t>‹#›</a:t>
            </a:fld>
            <a:endParaRPr lang="en-GB"/>
          </a:p>
        </p:txBody>
      </p:sp>
    </p:spTree>
    <p:extLst>
      <p:ext uri="{BB962C8B-B14F-4D97-AF65-F5344CB8AC3E}">
        <p14:creationId xmlns:p14="http://schemas.microsoft.com/office/powerpoint/2010/main" val="2234558115"/>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9" name="Date Placeholder 3"/>
          <p:cNvSpPr>
            <a:spLocks noGrp="1"/>
          </p:cNvSpPr>
          <p:nvPr>
            <p:ph type="dt" sz="half" idx="10"/>
          </p:nvPr>
        </p:nvSpPr>
        <p:spPr/>
        <p:txBody>
          <a:bodyPr/>
          <a:lstStyle>
            <a:lvl1pPr>
              <a:defRPr/>
            </a:lvl1pPr>
          </a:lstStyle>
          <a:p>
            <a:pPr>
              <a:defRPr/>
            </a:pPr>
            <a:fld id="{ECDAE4AD-0BDE-4C28-AEF2-41CF5C319892}" type="datetime1">
              <a:rPr lang="en-GB"/>
              <a:pPr>
                <a:defRPr/>
              </a:pPr>
              <a:t>27/11/2023</a:t>
            </a:fld>
            <a:endParaRPr lang="en-GB" dirty="0"/>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r>
              <a:rPr lang="en-US"/>
              <a:t>Public Service General Order Rollout, 2012</a:t>
            </a:r>
            <a:endParaRPr lang="en-GB"/>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fld id="{D1EFE5F0-45F7-46A2-87F1-E331D0E29F05}" type="slidenum">
              <a:rPr lang="en-GB"/>
              <a:pPr/>
              <a:t>‹#›</a:t>
            </a:fld>
            <a:endParaRPr lang="en-GB"/>
          </a:p>
        </p:txBody>
      </p:sp>
    </p:spTree>
    <p:extLst>
      <p:ext uri="{BB962C8B-B14F-4D97-AF65-F5344CB8AC3E}">
        <p14:creationId xmlns:p14="http://schemas.microsoft.com/office/powerpoint/2010/main" val="1265148191"/>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625E70DF-7B18-4522-8461-112C8CDF748A}" type="datetime1">
              <a:rPr lang="en-GB"/>
              <a:pPr>
                <a:defRPr/>
              </a:pPr>
              <a:t>27/11/2023</a:t>
            </a:fld>
            <a:endParaRPr lang="en-GB" dirty="0"/>
          </a:p>
        </p:txBody>
      </p:sp>
      <p:sp>
        <p:nvSpPr>
          <p:cNvPr id="6" name="Footer Placeholder 2"/>
          <p:cNvSpPr>
            <a:spLocks noGrp="1"/>
          </p:cNvSpPr>
          <p:nvPr>
            <p:ph type="ftr" sz="quarter" idx="11"/>
          </p:nvPr>
        </p:nvSpPr>
        <p:spPr/>
        <p:txBody>
          <a:bodyPr/>
          <a:lstStyle>
            <a:lvl1pPr>
              <a:defRPr/>
            </a:lvl1pPr>
          </a:lstStyle>
          <a:p>
            <a:pPr>
              <a:defRPr/>
            </a:pPr>
            <a:r>
              <a:rPr lang="en-US"/>
              <a:t>Public Service General Order Rollout, 2012</a:t>
            </a:r>
            <a:endParaRPr lang="en-GB"/>
          </a:p>
        </p:txBody>
      </p:sp>
      <p:sp>
        <p:nvSpPr>
          <p:cNvPr id="7" name="Slide Number Placeholder 22"/>
          <p:cNvSpPr>
            <a:spLocks noGrp="1"/>
          </p:cNvSpPr>
          <p:nvPr>
            <p:ph type="sldNum" sz="quarter" idx="12"/>
          </p:nvPr>
        </p:nvSpPr>
        <p:spPr/>
        <p:txBody>
          <a:bodyPr/>
          <a:lstStyle>
            <a:lvl1pPr>
              <a:defRPr/>
            </a:lvl1pPr>
          </a:lstStyle>
          <a:p>
            <a:fld id="{B349DB46-010F-4502-BE49-13A695EDA48A}" type="slidenum">
              <a:rPr lang="en-GB"/>
              <a:pPr/>
              <a:t>‹#›</a:t>
            </a:fld>
            <a:endParaRPr lang="en-GB"/>
          </a:p>
        </p:txBody>
      </p:sp>
    </p:spTree>
    <p:extLst>
      <p:ext uri="{BB962C8B-B14F-4D97-AF65-F5344CB8AC3E}">
        <p14:creationId xmlns:p14="http://schemas.microsoft.com/office/powerpoint/2010/main" val="175540285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9" name="Date Placeholder 3"/>
          <p:cNvSpPr>
            <a:spLocks noGrp="1"/>
          </p:cNvSpPr>
          <p:nvPr>
            <p:ph type="dt" sz="half" idx="10"/>
          </p:nvPr>
        </p:nvSpPr>
        <p:spPr/>
        <p:txBody>
          <a:bodyPr/>
          <a:lstStyle>
            <a:lvl1pPr algn="r">
              <a:defRPr sz="1400">
                <a:latin typeface="+mn-lt"/>
              </a:defRPr>
            </a:lvl1pPr>
          </a:lstStyle>
          <a:p>
            <a:pPr>
              <a:defRPr/>
            </a:pPr>
            <a:fld id="{5AE30C85-84CE-4BAD-8E31-F53359E8168D}" type="datetime1">
              <a:rPr lang="en-GB"/>
              <a:pPr>
                <a:defRPr/>
              </a:pPr>
              <a:t>27/11/2023</a:t>
            </a:fld>
            <a:endParaRPr lang="en-GB" dirty="0"/>
          </a:p>
        </p:txBody>
      </p:sp>
      <p:sp>
        <p:nvSpPr>
          <p:cNvPr id="10" name="Footer Placeholder 4"/>
          <p:cNvSpPr>
            <a:spLocks noGrp="1"/>
          </p:cNvSpPr>
          <p:nvPr>
            <p:ph type="ftr" sz="quarter" idx="11"/>
          </p:nvPr>
        </p:nvSpPr>
        <p:spPr>
          <a:xfrm>
            <a:off x="800100" y="6172200"/>
            <a:ext cx="4000500" cy="457200"/>
          </a:xfrm>
          <a:prstGeom prst="rect">
            <a:avLst/>
          </a:prstGeom>
        </p:spPr>
        <p:txBody>
          <a:bodyPr/>
          <a:lstStyle>
            <a:lvl1pPr eaLnBrk="1" hangingPunct="1">
              <a:defRPr>
                <a:latin typeface="Arial" charset="0"/>
              </a:defRPr>
            </a:lvl1pPr>
          </a:lstStyle>
          <a:p>
            <a:pPr>
              <a:defRPr/>
            </a:pPr>
            <a:r>
              <a:rPr lang="en-US"/>
              <a:t>Public Service General Order Rollout, 2012</a:t>
            </a:r>
            <a:endParaRPr lang="en-GB"/>
          </a:p>
        </p:txBody>
      </p:sp>
      <p:sp>
        <p:nvSpPr>
          <p:cNvPr id="11" name="Slide Number Placeholder 5"/>
          <p:cNvSpPr>
            <a:spLocks noGrp="1"/>
          </p:cNvSpPr>
          <p:nvPr>
            <p:ph type="sldNum" sz="quarter" idx="12"/>
          </p:nvPr>
        </p:nvSpPr>
        <p:spPr>
          <a:xfrm>
            <a:off x="146050" y="6208713"/>
            <a:ext cx="457200" cy="457200"/>
          </a:xfrm>
          <a:prstGeom prst="ellipse">
            <a:avLst/>
          </a:prstGeom>
        </p:spPr>
        <p:txBody>
          <a:bodyPr vert="horz" wrap="square" lIns="91440" tIns="45720" rIns="91440" bIns="45720" numCol="1" anchor="t" anchorCtr="0" compatLnSpc="1">
            <a:prstTxWarp prst="textNoShape">
              <a:avLst/>
            </a:prstTxWarp>
          </a:bodyPr>
          <a:lstStyle>
            <a:lvl1pPr eaLnBrk="1" hangingPunct="1">
              <a:defRPr/>
            </a:lvl1pPr>
          </a:lstStyle>
          <a:p>
            <a:fld id="{9A3317D6-CA57-4D08-A751-AE8D3DA8D63C}" type="slidenum">
              <a:rPr lang="en-GB"/>
              <a:pPr/>
              <a:t>‹#›</a:t>
            </a:fld>
            <a:endParaRPr lang="en-GB"/>
          </a:p>
        </p:txBody>
      </p:sp>
    </p:spTree>
    <p:extLst>
      <p:ext uri="{BB962C8B-B14F-4D97-AF65-F5344CB8AC3E}">
        <p14:creationId xmlns:p14="http://schemas.microsoft.com/office/powerpoint/2010/main" val="2052469097"/>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95175941-11F5-47D0-A99B-1A6A6C4EE01C}" type="datetime1">
              <a:rPr lang="en-GB"/>
              <a:pPr>
                <a:defRPr/>
              </a:pPr>
              <a:t>27/11/2023</a:t>
            </a:fld>
            <a:endParaRPr lang="en-GB" dirty="0"/>
          </a:p>
        </p:txBody>
      </p:sp>
      <p:sp>
        <p:nvSpPr>
          <p:cNvPr id="8" name="Footer Placeholder 2"/>
          <p:cNvSpPr>
            <a:spLocks noGrp="1"/>
          </p:cNvSpPr>
          <p:nvPr>
            <p:ph type="ftr" sz="quarter" idx="11"/>
          </p:nvPr>
        </p:nvSpPr>
        <p:spPr/>
        <p:txBody>
          <a:bodyPr/>
          <a:lstStyle>
            <a:lvl1pPr>
              <a:defRPr/>
            </a:lvl1pPr>
          </a:lstStyle>
          <a:p>
            <a:pPr>
              <a:defRPr/>
            </a:pPr>
            <a:r>
              <a:rPr lang="en-US"/>
              <a:t>Public Service General Order Rollout, 2012</a:t>
            </a:r>
            <a:endParaRPr lang="en-GB"/>
          </a:p>
        </p:txBody>
      </p:sp>
      <p:sp>
        <p:nvSpPr>
          <p:cNvPr id="9" name="Slide Number Placeholder 22"/>
          <p:cNvSpPr>
            <a:spLocks noGrp="1"/>
          </p:cNvSpPr>
          <p:nvPr>
            <p:ph type="sldNum" sz="quarter" idx="12"/>
          </p:nvPr>
        </p:nvSpPr>
        <p:spPr/>
        <p:txBody>
          <a:bodyPr/>
          <a:lstStyle>
            <a:lvl1pPr>
              <a:defRPr/>
            </a:lvl1pPr>
          </a:lstStyle>
          <a:p>
            <a:fld id="{58014E8E-CEA3-4433-A08A-0FAB1E891D68}" type="slidenum">
              <a:rPr lang="en-GB"/>
              <a:pPr/>
              <a:t>‹#›</a:t>
            </a:fld>
            <a:endParaRPr lang="en-GB"/>
          </a:p>
        </p:txBody>
      </p:sp>
    </p:spTree>
    <p:extLst>
      <p:ext uri="{BB962C8B-B14F-4D97-AF65-F5344CB8AC3E}">
        <p14:creationId xmlns:p14="http://schemas.microsoft.com/office/powerpoint/2010/main" val="3961558567"/>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21DE8750-0596-4E3D-BBB9-4BDF1BCC5D53}" type="datetime1">
              <a:rPr lang="en-GB"/>
              <a:pPr>
                <a:defRPr/>
              </a:pPr>
              <a:t>27/11/2023</a:t>
            </a:fld>
            <a:endParaRPr lang="en-GB" dirty="0"/>
          </a:p>
        </p:txBody>
      </p:sp>
      <p:sp>
        <p:nvSpPr>
          <p:cNvPr id="4" name="Footer Placeholder 2"/>
          <p:cNvSpPr>
            <a:spLocks noGrp="1"/>
          </p:cNvSpPr>
          <p:nvPr>
            <p:ph type="ftr" sz="quarter" idx="11"/>
          </p:nvPr>
        </p:nvSpPr>
        <p:spPr/>
        <p:txBody>
          <a:bodyPr/>
          <a:lstStyle>
            <a:lvl1pPr>
              <a:defRPr/>
            </a:lvl1pPr>
          </a:lstStyle>
          <a:p>
            <a:pPr>
              <a:defRPr/>
            </a:pPr>
            <a:r>
              <a:rPr lang="en-US"/>
              <a:t>Public Service General Order Rollout, 2012</a:t>
            </a:r>
            <a:endParaRPr lang="en-GB"/>
          </a:p>
        </p:txBody>
      </p:sp>
      <p:sp>
        <p:nvSpPr>
          <p:cNvPr id="5" name="Slide Number Placeholder 22"/>
          <p:cNvSpPr>
            <a:spLocks noGrp="1"/>
          </p:cNvSpPr>
          <p:nvPr>
            <p:ph type="sldNum" sz="quarter" idx="12"/>
          </p:nvPr>
        </p:nvSpPr>
        <p:spPr/>
        <p:txBody>
          <a:bodyPr/>
          <a:lstStyle>
            <a:lvl1pPr>
              <a:defRPr/>
            </a:lvl1pPr>
          </a:lstStyle>
          <a:p>
            <a:fld id="{C4D3A94E-883E-46C6-94F6-03B07941E7AE}" type="slidenum">
              <a:rPr lang="en-GB"/>
              <a:pPr/>
              <a:t>‹#›</a:t>
            </a:fld>
            <a:endParaRPr lang="en-GB"/>
          </a:p>
        </p:txBody>
      </p:sp>
    </p:spTree>
    <p:extLst>
      <p:ext uri="{BB962C8B-B14F-4D97-AF65-F5344CB8AC3E}">
        <p14:creationId xmlns:p14="http://schemas.microsoft.com/office/powerpoint/2010/main" val="1192316245"/>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8D250BE4-3B37-4ACF-8E81-39CB0058E3C4}" type="datetime1">
              <a:rPr lang="en-GB"/>
              <a:pPr>
                <a:defRPr/>
              </a:pPr>
              <a:t>27/11/2023</a:t>
            </a:fld>
            <a:endParaRPr lang="en-GB" dirty="0"/>
          </a:p>
        </p:txBody>
      </p:sp>
      <p:sp>
        <p:nvSpPr>
          <p:cNvPr id="3" name="Footer Placeholder 2"/>
          <p:cNvSpPr>
            <a:spLocks noGrp="1"/>
          </p:cNvSpPr>
          <p:nvPr>
            <p:ph type="ftr" sz="quarter" idx="11"/>
          </p:nvPr>
        </p:nvSpPr>
        <p:spPr/>
        <p:txBody>
          <a:bodyPr/>
          <a:lstStyle>
            <a:lvl1pPr>
              <a:defRPr/>
            </a:lvl1pPr>
          </a:lstStyle>
          <a:p>
            <a:pPr>
              <a:defRPr/>
            </a:pPr>
            <a:r>
              <a:rPr lang="en-US"/>
              <a:t>Public Service General Order Rollout, 2012</a:t>
            </a:r>
            <a:endParaRPr lang="en-GB"/>
          </a:p>
        </p:txBody>
      </p:sp>
      <p:sp>
        <p:nvSpPr>
          <p:cNvPr id="4" name="Slide Number Placeholder 22"/>
          <p:cNvSpPr>
            <a:spLocks noGrp="1"/>
          </p:cNvSpPr>
          <p:nvPr>
            <p:ph type="sldNum" sz="quarter" idx="12"/>
          </p:nvPr>
        </p:nvSpPr>
        <p:spPr/>
        <p:txBody>
          <a:bodyPr/>
          <a:lstStyle>
            <a:lvl1pPr>
              <a:defRPr/>
            </a:lvl1pPr>
          </a:lstStyle>
          <a:p>
            <a:fld id="{80BEE2D2-47A0-45E3-8E52-5B6107A773EB}" type="slidenum">
              <a:rPr lang="en-GB"/>
              <a:pPr/>
              <a:t>‹#›</a:t>
            </a:fld>
            <a:endParaRPr lang="en-GB"/>
          </a:p>
        </p:txBody>
      </p:sp>
    </p:spTree>
    <p:extLst>
      <p:ext uri="{BB962C8B-B14F-4D97-AF65-F5344CB8AC3E}">
        <p14:creationId xmlns:p14="http://schemas.microsoft.com/office/powerpoint/2010/main" val="4294015307"/>
      </p:ext>
    </p:extLst>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fld id="{63EC6AA0-12E4-41EA-9DEB-CE2B81D0D4EC}" type="datetime1">
              <a:rPr lang="en-GB"/>
              <a:pPr>
                <a:defRPr/>
              </a:pPr>
              <a:t>27/11/2023</a:t>
            </a:fld>
            <a:endParaRPr lang="en-GB" dirty="0"/>
          </a:p>
        </p:txBody>
      </p:sp>
      <p:sp>
        <p:nvSpPr>
          <p:cNvPr id="8" name="Footer Placeholder 5"/>
          <p:cNvSpPr>
            <a:spLocks noGrp="1"/>
          </p:cNvSpPr>
          <p:nvPr>
            <p:ph type="ftr" sz="quarter" idx="11"/>
          </p:nvPr>
        </p:nvSpPr>
        <p:spPr/>
        <p:txBody>
          <a:bodyPr/>
          <a:lstStyle>
            <a:lvl1pPr>
              <a:defRPr/>
            </a:lvl1pPr>
          </a:lstStyle>
          <a:p>
            <a:pPr>
              <a:defRPr/>
            </a:pPr>
            <a:r>
              <a:rPr lang="en-US"/>
              <a:t>Public Service General Order Rollout, 2012</a:t>
            </a:r>
            <a:endParaRPr lang="en-GB"/>
          </a:p>
        </p:txBody>
      </p:sp>
      <p:sp>
        <p:nvSpPr>
          <p:cNvPr id="9" name="Slide Number Placeholder 6"/>
          <p:cNvSpPr>
            <a:spLocks noGrp="1"/>
          </p:cNvSpPr>
          <p:nvPr>
            <p:ph type="sldNum" sz="quarter" idx="12"/>
          </p:nvPr>
        </p:nvSpPr>
        <p:spPr/>
        <p:txBody>
          <a:bodyPr/>
          <a:lstStyle>
            <a:lvl1pPr>
              <a:defRPr/>
            </a:lvl1pPr>
          </a:lstStyle>
          <a:p>
            <a:fld id="{5276C259-0B3C-4D77-A6E7-CAB3B5BDBB63}" type="slidenum">
              <a:rPr lang="en-GB"/>
              <a:pPr/>
              <a:t>‹#›</a:t>
            </a:fld>
            <a:endParaRPr lang="en-GB"/>
          </a:p>
        </p:txBody>
      </p:sp>
    </p:spTree>
    <p:extLst>
      <p:ext uri="{BB962C8B-B14F-4D97-AF65-F5344CB8AC3E}">
        <p14:creationId xmlns:p14="http://schemas.microsoft.com/office/powerpoint/2010/main" val="4231529707"/>
      </p:ext>
    </p:extLst>
  </p:cSld>
  <p:clrMapOvr>
    <a:masterClrMapping/>
  </p:clrMapOvr>
  <p:transition spd="slow">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dirty="0"/>
              <a:t>Click icon to add picture</a:t>
            </a:r>
          </a:p>
        </p:txBody>
      </p:sp>
      <p:sp>
        <p:nvSpPr>
          <p:cNvPr id="8" name="Date Placeholder 4"/>
          <p:cNvSpPr>
            <a:spLocks noGrp="1"/>
          </p:cNvSpPr>
          <p:nvPr>
            <p:ph type="dt" sz="half" idx="10"/>
          </p:nvPr>
        </p:nvSpPr>
        <p:spPr/>
        <p:txBody>
          <a:bodyPr/>
          <a:lstStyle>
            <a:lvl1pPr>
              <a:defRPr/>
            </a:lvl1pPr>
          </a:lstStyle>
          <a:p>
            <a:pPr>
              <a:defRPr/>
            </a:pPr>
            <a:fld id="{A4687DF7-7F5F-49F1-9C26-771AC2E1CFBA}" type="datetime1">
              <a:rPr lang="en-GB"/>
              <a:pPr>
                <a:defRPr/>
              </a:pPr>
              <a:t>27/11/2023</a:t>
            </a:fld>
            <a:endParaRPr lang="en-GB" dirty="0"/>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r>
              <a:rPr lang="en-US"/>
              <a:t>Public Service General Order Rollout, 2012</a:t>
            </a:r>
            <a:endParaRPr lang="en-GB"/>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fld id="{F19C7286-ACA0-44DD-882A-9C11A0EC103E}" type="slidenum">
              <a:rPr lang="en-GB"/>
              <a:pPr/>
              <a:t>‹#›</a:t>
            </a:fld>
            <a:endParaRPr lang="en-GB"/>
          </a:p>
        </p:txBody>
      </p:sp>
    </p:spTree>
    <p:extLst>
      <p:ext uri="{BB962C8B-B14F-4D97-AF65-F5344CB8AC3E}">
        <p14:creationId xmlns:p14="http://schemas.microsoft.com/office/powerpoint/2010/main" val="418557193"/>
      </p:ext>
    </p:extLst>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6B024E21-DA46-469A-8EAC-AA350D946598}" type="datetime1">
              <a:rPr lang="en-GB"/>
              <a:pPr>
                <a:defRPr/>
              </a:pPr>
              <a:t>27/11/2023</a:t>
            </a:fld>
            <a:endParaRPr lang="en-GB" dirty="0"/>
          </a:p>
        </p:txBody>
      </p:sp>
      <p:sp>
        <p:nvSpPr>
          <p:cNvPr id="5" name="Footer Placeholder 2"/>
          <p:cNvSpPr>
            <a:spLocks noGrp="1"/>
          </p:cNvSpPr>
          <p:nvPr>
            <p:ph type="ftr" sz="quarter" idx="11"/>
          </p:nvPr>
        </p:nvSpPr>
        <p:spPr/>
        <p:txBody>
          <a:bodyPr/>
          <a:lstStyle>
            <a:lvl1pPr>
              <a:defRPr/>
            </a:lvl1pPr>
          </a:lstStyle>
          <a:p>
            <a:pPr>
              <a:defRPr/>
            </a:pPr>
            <a:r>
              <a:rPr lang="en-US"/>
              <a:t>Public Service General Order Rollout, 2012</a:t>
            </a:r>
            <a:endParaRPr lang="en-GB"/>
          </a:p>
        </p:txBody>
      </p:sp>
      <p:sp>
        <p:nvSpPr>
          <p:cNvPr id="6" name="Slide Number Placeholder 22"/>
          <p:cNvSpPr>
            <a:spLocks noGrp="1"/>
          </p:cNvSpPr>
          <p:nvPr>
            <p:ph type="sldNum" sz="quarter" idx="12"/>
          </p:nvPr>
        </p:nvSpPr>
        <p:spPr/>
        <p:txBody>
          <a:bodyPr/>
          <a:lstStyle>
            <a:lvl1pPr>
              <a:defRPr/>
            </a:lvl1pPr>
          </a:lstStyle>
          <a:p>
            <a:fld id="{235FD45F-08CD-4D3A-BCC9-0AF53FB0DC69}" type="slidenum">
              <a:rPr lang="en-GB"/>
              <a:pPr/>
              <a:t>‹#›</a:t>
            </a:fld>
            <a:endParaRPr lang="en-GB"/>
          </a:p>
        </p:txBody>
      </p:sp>
    </p:spTree>
    <p:extLst>
      <p:ext uri="{BB962C8B-B14F-4D97-AF65-F5344CB8AC3E}">
        <p14:creationId xmlns:p14="http://schemas.microsoft.com/office/powerpoint/2010/main" val="1179231064"/>
      </p:ext>
    </p:extLst>
  </p:cSld>
  <p:clrMapOvr>
    <a:masterClrMapping/>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F82BEA90-29A5-477E-874F-DB8E7E71B057}" type="datetime1">
              <a:rPr lang="en-GB"/>
              <a:pPr>
                <a:defRPr/>
              </a:pPr>
              <a:t>27/11/2023</a:t>
            </a:fld>
            <a:endParaRPr lang="en-GB" dirty="0"/>
          </a:p>
        </p:txBody>
      </p:sp>
      <p:sp>
        <p:nvSpPr>
          <p:cNvPr id="5" name="Footer Placeholder 2"/>
          <p:cNvSpPr>
            <a:spLocks noGrp="1"/>
          </p:cNvSpPr>
          <p:nvPr>
            <p:ph type="ftr" sz="quarter" idx="11"/>
          </p:nvPr>
        </p:nvSpPr>
        <p:spPr/>
        <p:txBody>
          <a:bodyPr/>
          <a:lstStyle>
            <a:lvl1pPr>
              <a:defRPr/>
            </a:lvl1pPr>
          </a:lstStyle>
          <a:p>
            <a:pPr>
              <a:defRPr/>
            </a:pPr>
            <a:r>
              <a:rPr lang="en-US"/>
              <a:t>Public Service General Order Rollout, 2012</a:t>
            </a:r>
            <a:endParaRPr lang="en-GB"/>
          </a:p>
        </p:txBody>
      </p:sp>
      <p:sp>
        <p:nvSpPr>
          <p:cNvPr id="6" name="Slide Number Placeholder 22"/>
          <p:cNvSpPr>
            <a:spLocks noGrp="1"/>
          </p:cNvSpPr>
          <p:nvPr>
            <p:ph type="sldNum" sz="quarter" idx="12"/>
          </p:nvPr>
        </p:nvSpPr>
        <p:spPr/>
        <p:txBody>
          <a:bodyPr/>
          <a:lstStyle>
            <a:lvl1pPr>
              <a:defRPr/>
            </a:lvl1pPr>
          </a:lstStyle>
          <a:p>
            <a:fld id="{1143069E-9D24-490D-AA06-5137A7304CA2}" type="slidenum">
              <a:rPr lang="en-GB"/>
              <a:pPr/>
              <a:t>‹#›</a:t>
            </a:fld>
            <a:endParaRPr lang="en-GB"/>
          </a:p>
        </p:txBody>
      </p:sp>
    </p:spTree>
    <p:extLst>
      <p:ext uri="{BB962C8B-B14F-4D97-AF65-F5344CB8AC3E}">
        <p14:creationId xmlns:p14="http://schemas.microsoft.com/office/powerpoint/2010/main" val="1148904028"/>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lgn="r">
              <a:defRPr sz="1400">
                <a:latin typeface="+mn-lt"/>
              </a:defRPr>
            </a:lvl1pPr>
          </a:lstStyle>
          <a:p>
            <a:pPr>
              <a:defRPr/>
            </a:pPr>
            <a:fld id="{875DD13D-F7A6-4B9E-A335-0AA9E2053418}" type="datetime1">
              <a:rPr lang="en-GB"/>
              <a:pPr>
                <a:defRPr/>
              </a:pPr>
              <a:t>27/11/2023</a:t>
            </a:fld>
            <a:endParaRPr lang="en-GB" dirty="0"/>
          </a:p>
        </p:txBody>
      </p:sp>
      <p:sp>
        <p:nvSpPr>
          <p:cNvPr id="6" name="Footer Placeholder 2"/>
          <p:cNvSpPr>
            <a:spLocks noGrp="1"/>
          </p:cNvSpPr>
          <p:nvPr>
            <p:ph type="ftr" sz="quarter" idx="11"/>
          </p:nvPr>
        </p:nvSpPr>
        <p:spPr>
          <a:xfrm>
            <a:off x="914400" y="6172200"/>
            <a:ext cx="3962400" cy="457200"/>
          </a:xfrm>
          <a:prstGeom prst="rect">
            <a:avLst/>
          </a:prstGeom>
        </p:spPr>
        <p:txBody>
          <a:bodyPr/>
          <a:lstStyle>
            <a:lvl1pPr eaLnBrk="1" hangingPunct="1">
              <a:defRPr>
                <a:latin typeface="Arial" charset="0"/>
              </a:defRPr>
            </a:lvl1pPr>
          </a:lstStyle>
          <a:p>
            <a:pPr>
              <a:defRPr/>
            </a:pPr>
            <a:r>
              <a:rPr lang="en-US"/>
              <a:t>Public Service General Order Rollout, 2012</a:t>
            </a:r>
            <a:endParaRPr lang="en-GB"/>
          </a:p>
        </p:txBody>
      </p:sp>
      <p:sp>
        <p:nvSpPr>
          <p:cNvPr id="7" name="Slide Number Placeholder 22"/>
          <p:cNvSpPr>
            <a:spLocks noGrp="1"/>
          </p:cNvSpPr>
          <p:nvPr>
            <p:ph type="sldNum" sz="quarter" idx="12"/>
          </p:nvPr>
        </p:nvSpPr>
        <p:spPr>
          <a:xfrm>
            <a:off x="146050" y="6210300"/>
            <a:ext cx="457200" cy="457200"/>
          </a:xfrm>
          <a:prstGeom prst="ellipse">
            <a:avLst/>
          </a:prstGeom>
        </p:spPr>
        <p:txBody>
          <a:bodyPr vert="horz" wrap="square" lIns="91440" tIns="45720" rIns="91440" bIns="45720" numCol="1" anchor="t" anchorCtr="0" compatLnSpc="1">
            <a:prstTxWarp prst="textNoShape">
              <a:avLst/>
            </a:prstTxWarp>
          </a:bodyPr>
          <a:lstStyle>
            <a:lvl1pPr eaLnBrk="1" hangingPunct="1">
              <a:defRPr/>
            </a:lvl1pPr>
          </a:lstStyle>
          <a:p>
            <a:fld id="{D59663D0-7395-4840-ADEB-A3DA39922355}" type="slidenum">
              <a:rPr lang="en-GB"/>
              <a:pPr/>
              <a:t>‹#›</a:t>
            </a:fld>
            <a:endParaRPr lang="en-GB"/>
          </a:p>
        </p:txBody>
      </p:sp>
    </p:spTree>
    <p:extLst>
      <p:ext uri="{BB962C8B-B14F-4D97-AF65-F5344CB8AC3E}">
        <p14:creationId xmlns:p14="http://schemas.microsoft.com/office/powerpoint/2010/main" val="2222771846"/>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lgn="r">
              <a:defRPr sz="1400">
                <a:latin typeface="+mn-lt"/>
              </a:defRPr>
            </a:lvl1pPr>
          </a:lstStyle>
          <a:p>
            <a:pPr>
              <a:defRPr/>
            </a:pPr>
            <a:fld id="{4FF3E410-7975-4092-A196-F7CC06728C61}" type="datetime1">
              <a:rPr lang="en-GB"/>
              <a:pPr>
                <a:defRPr/>
              </a:pPr>
              <a:t>27/11/2023</a:t>
            </a:fld>
            <a:endParaRPr lang="en-GB" dirty="0"/>
          </a:p>
        </p:txBody>
      </p:sp>
      <p:sp>
        <p:nvSpPr>
          <p:cNvPr id="8" name="Footer Placeholder 2"/>
          <p:cNvSpPr>
            <a:spLocks noGrp="1"/>
          </p:cNvSpPr>
          <p:nvPr>
            <p:ph type="ftr" sz="quarter" idx="11"/>
          </p:nvPr>
        </p:nvSpPr>
        <p:spPr>
          <a:xfrm>
            <a:off x="914400" y="6172200"/>
            <a:ext cx="3962400" cy="457200"/>
          </a:xfrm>
          <a:prstGeom prst="rect">
            <a:avLst/>
          </a:prstGeom>
        </p:spPr>
        <p:txBody>
          <a:bodyPr/>
          <a:lstStyle>
            <a:lvl1pPr eaLnBrk="1" hangingPunct="1">
              <a:defRPr>
                <a:latin typeface="Arial" charset="0"/>
              </a:defRPr>
            </a:lvl1pPr>
          </a:lstStyle>
          <a:p>
            <a:pPr>
              <a:defRPr/>
            </a:pPr>
            <a:r>
              <a:rPr lang="en-US"/>
              <a:t>Public Service General Order Rollout, 2012</a:t>
            </a:r>
            <a:endParaRPr lang="en-GB"/>
          </a:p>
        </p:txBody>
      </p:sp>
      <p:sp>
        <p:nvSpPr>
          <p:cNvPr id="9" name="Slide Number Placeholder 22"/>
          <p:cNvSpPr>
            <a:spLocks noGrp="1"/>
          </p:cNvSpPr>
          <p:nvPr>
            <p:ph type="sldNum" sz="quarter" idx="12"/>
          </p:nvPr>
        </p:nvSpPr>
        <p:spPr>
          <a:xfrm>
            <a:off x="146050" y="6210300"/>
            <a:ext cx="457200" cy="457200"/>
          </a:xfrm>
          <a:prstGeom prst="ellipse">
            <a:avLst/>
          </a:prstGeom>
        </p:spPr>
        <p:txBody>
          <a:bodyPr vert="horz" wrap="square" lIns="91440" tIns="45720" rIns="91440" bIns="45720" numCol="1" anchor="t" anchorCtr="0" compatLnSpc="1">
            <a:prstTxWarp prst="textNoShape">
              <a:avLst/>
            </a:prstTxWarp>
          </a:bodyPr>
          <a:lstStyle>
            <a:lvl1pPr eaLnBrk="1" hangingPunct="1">
              <a:defRPr/>
            </a:lvl1pPr>
          </a:lstStyle>
          <a:p>
            <a:fld id="{78FB13FF-BE70-4022-84E0-B7D3B5B678F5}" type="slidenum">
              <a:rPr lang="en-GB"/>
              <a:pPr/>
              <a:t>‹#›</a:t>
            </a:fld>
            <a:endParaRPr lang="en-GB"/>
          </a:p>
        </p:txBody>
      </p:sp>
    </p:spTree>
    <p:extLst>
      <p:ext uri="{BB962C8B-B14F-4D97-AF65-F5344CB8AC3E}">
        <p14:creationId xmlns:p14="http://schemas.microsoft.com/office/powerpoint/2010/main" val="773103342"/>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lgn="r">
              <a:defRPr sz="1400">
                <a:latin typeface="+mn-lt"/>
              </a:defRPr>
            </a:lvl1pPr>
          </a:lstStyle>
          <a:p>
            <a:pPr>
              <a:defRPr/>
            </a:pPr>
            <a:fld id="{D5BD60C9-1535-4919-9D0F-85CA32FD8388}" type="datetime1">
              <a:rPr lang="en-GB"/>
              <a:pPr>
                <a:defRPr/>
              </a:pPr>
              <a:t>27/11/2023</a:t>
            </a:fld>
            <a:endParaRPr lang="en-GB" dirty="0"/>
          </a:p>
        </p:txBody>
      </p:sp>
      <p:sp>
        <p:nvSpPr>
          <p:cNvPr id="4" name="Footer Placeholder 2"/>
          <p:cNvSpPr>
            <a:spLocks noGrp="1"/>
          </p:cNvSpPr>
          <p:nvPr>
            <p:ph type="ftr" sz="quarter" idx="11"/>
          </p:nvPr>
        </p:nvSpPr>
        <p:spPr>
          <a:xfrm>
            <a:off x="914400" y="6172200"/>
            <a:ext cx="3962400" cy="457200"/>
          </a:xfrm>
          <a:prstGeom prst="rect">
            <a:avLst/>
          </a:prstGeom>
        </p:spPr>
        <p:txBody>
          <a:bodyPr/>
          <a:lstStyle>
            <a:lvl1pPr eaLnBrk="1" hangingPunct="1">
              <a:defRPr>
                <a:latin typeface="Arial" charset="0"/>
              </a:defRPr>
            </a:lvl1pPr>
          </a:lstStyle>
          <a:p>
            <a:pPr>
              <a:defRPr/>
            </a:pPr>
            <a:r>
              <a:rPr lang="en-US"/>
              <a:t>Public Service General Order Rollout, 2012</a:t>
            </a:r>
            <a:endParaRPr lang="en-GB"/>
          </a:p>
        </p:txBody>
      </p:sp>
      <p:sp>
        <p:nvSpPr>
          <p:cNvPr id="5" name="Slide Number Placeholder 22"/>
          <p:cNvSpPr>
            <a:spLocks noGrp="1"/>
          </p:cNvSpPr>
          <p:nvPr>
            <p:ph type="sldNum" sz="quarter" idx="12"/>
          </p:nvPr>
        </p:nvSpPr>
        <p:spPr>
          <a:xfrm>
            <a:off x="146050" y="6210300"/>
            <a:ext cx="457200" cy="457200"/>
          </a:xfrm>
          <a:prstGeom prst="ellipse">
            <a:avLst/>
          </a:prstGeom>
        </p:spPr>
        <p:txBody>
          <a:bodyPr vert="horz" wrap="square" lIns="91440" tIns="45720" rIns="91440" bIns="45720" numCol="1" anchor="t" anchorCtr="0" compatLnSpc="1">
            <a:prstTxWarp prst="textNoShape">
              <a:avLst/>
            </a:prstTxWarp>
          </a:bodyPr>
          <a:lstStyle>
            <a:lvl1pPr eaLnBrk="1" hangingPunct="1">
              <a:defRPr/>
            </a:lvl1pPr>
          </a:lstStyle>
          <a:p>
            <a:fld id="{9FC9243B-F26F-4AD2-9589-A20E024948A0}" type="slidenum">
              <a:rPr lang="en-GB"/>
              <a:pPr/>
              <a:t>‹#›</a:t>
            </a:fld>
            <a:endParaRPr lang="en-GB"/>
          </a:p>
        </p:txBody>
      </p:sp>
    </p:spTree>
    <p:extLst>
      <p:ext uri="{BB962C8B-B14F-4D97-AF65-F5344CB8AC3E}">
        <p14:creationId xmlns:p14="http://schemas.microsoft.com/office/powerpoint/2010/main" val="271575496"/>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lgn="r">
              <a:defRPr sz="1400">
                <a:latin typeface="+mn-lt"/>
              </a:defRPr>
            </a:lvl1pPr>
          </a:lstStyle>
          <a:p>
            <a:pPr>
              <a:defRPr/>
            </a:pPr>
            <a:fld id="{47645058-E246-4796-B15D-8AAB4C23250F}" type="datetime1">
              <a:rPr lang="en-GB"/>
              <a:pPr>
                <a:defRPr/>
              </a:pPr>
              <a:t>27/11/2023</a:t>
            </a:fld>
            <a:endParaRPr lang="en-GB" dirty="0"/>
          </a:p>
        </p:txBody>
      </p:sp>
      <p:sp>
        <p:nvSpPr>
          <p:cNvPr id="3" name="Footer Placeholder 2"/>
          <p:cNvSpPr>
            <a:spLocks noGrp="1"/>
          </p:cNvSpPr>
          <p:nvPr>
            <p:ph type="ftr" sz="quarter" idx="11"/>
          </p:nvPr>
        </p:nvSpPr>
        <p:spPr>
          <a:xfrm>
            <a:off x="914400" y="6172200"/>
            <a:ext cx="3962400" cy="457200"/>
          </a:xfrm>
          <a:prstGeom prst="rect">
            <a:avLst/>
          </a:prstGeom>
        </p:spPr>
        <p:txBody>
          <a:bodyPr/>
          <a:lstStyle>
            <a:lvl1pPr eaLnBrk="1" hangingPunct="1">
              <a:defRPr>
                <a:latin typeface="Arial" charset="0"/>
              </a:defRPr>
            </a:lvl1pPr>
          </a:lstStyle>
          <a:p>
            <a:pPr>
              <a:defRPr/>
            </a:pPr>
            <a:r>
              <a:rPr lang="en-US"/>
              <a:t>Public Service General Order Rollout, 2012</a:t>
            </a:r>
            <a:endParaRPr lang="en-GB"/>
          </a:p>
        </p:txBody>
      </p:sp>
      <p:sp>
        <p:nvSpPr>
          <p:cNvPr id="4" name="Slide Number Placeholder 22"/>
          <p:cNvSpPr>
            <a:spLocks noGrp="1"/>
          </p:cNvSpPr>
          <p:nvPr>
            <p:ph type="sldNum" sz="quarter" idx="12"/>
          </p:nvPr>
        </p:nvSpPr>
        <p:spPr>
          <a:xfrm>
            <a:off x="146050" y="6210300"/>
            <a:ext cx="457200" cy="457200"/>
          </a:xfrm>
          <a:prstGeom prst="ellipse">
            <a:avLst/>
          </a:prstGeom>
        </p:spPr>
        <p:txBody>
          <a:bodyPr vert="horz" wrap="square" lIns="91440" tIns="45720" rIns="91440" bIns="45720" numCol="1" anchor="t" anchorCtr="0" compatLnSpc="1">
            <a:prstTxWarp prst="textNoShape">
              <a:avLst/>
            </a:prstTxWarp>
          </a:bodyPr>
          <a:lstStyle>
            <a:lvl1pPr eaLnBrk="1" hangingPunct="1">
              <a:defRPr/>
            </a:lvl1pPr>
          </a:lstStyle>
          <a:p>
            <a:fld id="{F6AD1F61-F83D-4E2C-9273-4BBB8F245872}" type="slidenum">
              <a:rPr lang="en-GB"/>
              <a:pPr/>
              <a:t>‹#›</a:t>
            </a:fld>
            <a:endParaRPr lang="en-GB"/>
          </a:p>
        </p:txBody>
      </p:sp>
    </p:spTree>
    <p:extLst>
      <p:ext uri="{BB962C8B-B14F-4D97-AF65-F5344CB8AC3E}">
        <p14:creationId xmlns:p14="http://schemas.microsoft.com/office/powerpoint/2010/main" val="1738675730"/>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lgn="r">
              <a:defRPr sz="1400">
                <a:latin typeface="+mn-lt"/>
              </a:defRPr>
            </a:lvl1pPr>
          </a:lstStyle>
          <a:p>
            <a:pPr>
              <a:defRPr/>
            </a:pPr>
            <a:fld id="{CB06ACBA-AB05-4305-BD47-872941D7E961}" type="datetime1">
              <a:rPr lang="en-GB"/>
              <a:pPr>
                <a:defRPr/>
              </a:pPr>
              <a:t>27/11/2023</a:t>
            </a:fld>
            <a:endParaRPr lang="en-GB" dirty="0"/>
          </a:p>
        </p:txBody>
      </p:sp>
      <p:sp>
        <p:nvSpPr>
          <p:cNvPr id="8" name="Footer Placeholder 5"/>
          <p:cNvSpPr>
            <a:spLocks noGrp="1"/>
          </p:cNvSpPr>
          <p:nvPr>
            <p:ph type="ftr" sz="quarter" idx="11"/>
          </p:nvPr>
        </p:nvSpPr>
        <p:spPr>
          <a:xfrm>
            <a:off x="914400" y="6172200"/>
            <a:ext cx="3962400" cy="457200"/>
          </a:xfrm>
          <a:prstGeom prst="rect">
            <a:avLst/>
          </a:prstGeom>
        </p:spPr>
        <p:txBody>
          <a:bodyPr/>
          <a:lstStyle>
            <a:lvl1pPr eaLnBrk="1" hangingPunct="1">
              <a:defRPr>
                <a:latin typeface="Arial" charset="0"/>
              </a:defRPr>
            </a:lvl1pPr>
          </a:lstStyle>
          <a:p>
            <a:pPr>
              <a:defRPr/>
            </a:pPr>
            <a:r>
              <a:rPr lang="en-US"/>
              <a:t>Public Service General Order Rollout, 2012</a:t>
            </a:r>
            <a:endParaRPr lang="en-GB"/>
          </a:p>
        </p:txBody>
      </p:sp>
      <p:sp>
        <p:nvSpPr>
          <p:cNvPr id="9" name="Slide Number Placeholder 6"/>
          <p:cNvSpPr>
            <a:spLocks noGrp="1"/>
          </p:cNvSpPr>
          <p:nvPr>
            <p:ph type="sldNum" sz="quarter" idx="12"/>
          </p:nvPr>
        </p:nvSpPr>
        <p:spPr>
          <a:xfrm>
            <a:off x="146050" y="6210300"/>
            <a:ext cx="457200" cy="457200"/>
          </a:xfrm>
          <a:prstGeom prst="ellipse">
            <a:avLst/>
          </a:prstGeom>
        </p:spPr>
        <p:txBody>
          <a:bodyPr vert="horz" wrap="square" lIns="91440" tIns="45720" rIns="91440" bIns="45720" numCol="1" anchor="t" anchorCtr="0" compatLnSpc="1">
            <a:prstTxWarp prst="textNoShape">
              <a:avLst/>
            </a:prstTxWarp>
          </a:bodyPr>
          <a:lstStyle>
            <a:lvl1pPr eaLnBrk="1" hangingPunct="1">
              <a:defRPr/>
            </a:lvl1pPr>
          </a:lstStyle>
          <a:p>
            <a:fld id="{6427EAA0-2A0F-432C-8A40-FC1FFBCF218D}" type="slidenum">
              <a:rPr lang="en-GB"/>
              <a:pPr/>
              <a:t>‹#›</a:t>
            </a:fld>
            <a:endParaRPr lang="en-GB"/>
          </a:p>
        </p:txBody>
      </p:sp>
    </p:spTree>
    <p:extLst>
      <p:ext uri="{BB962C8B-B14F-4D97-AF65-F5344CB8AC3E}">
        <p14:creationId xmlns:p14="http://schemas.microsoft.com/office/powerpoint/2010/main" val="739872438"/>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p:cNvSpPr>
            <a:spLocks noGrp="1"/>
          </p:cNvSpPr>
          <p:nvPr>
            <p:ph type="dt" sz="half" idx="10"/>
          </p:nvPr>
        </p:nvSpPr>
        <p:spPr/>
        <p:txBody>
          <a:bodyPr/>
          <a:lstStyle>
            <a:lvl1pPr algn="r">
              <a:defRPr sz="1400">
                <a:latin typeface="+mn-lt"/>
              </a:defRPr>
            </a:lvl1pPr>
          </a:lstStyle>
          <a:p>
            <a:pPr>
              <a:defRPr/>
            </a:pPr>
            <a:fld id="{2D83F778-D95B-42DC-B99D-4300A1374B64}" type="datetime1">
              <a:rPr lang="en-GB"/>
              <a:pPr>
                <a:defRPr/>
              </a:pPr>
              <a:t>27/11/2023</a:t>
            </a:fld>
            <a:endParaRPr lang="en-GB" dirty="0"/>
          </a:p>
        </p:txBody>
      </p:sp>
      <p:sp>
        <p:nvSpPr>
          <p:cNvPr id="9" name="Footer Placeholder 5"/>
          <p:cNvSpPr>
            <a:spLocks noGrp="1"/>
          </p:cNvSpPr>
          <p:nvPr>
            <p:ph type="ftr" sz="quarter" idx="11"/>
          </p:nvPr>
        </p:nvSpPr>
        <p:spPr>
          <a:xfrm>
            <a:off x="914400" y="6172200"/>
            <a:ext cx="3886200" cy="457200"/>
          </a:xfrm>
          <a:prstGeom prst="rect">
            <a:avLst/>
          </a:prstGeom>
        </p:spPr>
        <p:txBody>
          <a:bodyPr/>
          <a:lstStyle>
            <a:lvl1pPr eaLnBrk="1" hangingPunct="1">
              <a:defRPr>
                <a:latin typeface="Arial" charset="0"/>
              </a:defRPr>
            </a:lvl1pPr>
          </a:lstStyle>
          <a:p>
            <a:pPr>
              <a:defRPr/>
            </a:pPr>
            <a:r>
              <a:rPr lang="en-US"/>
              <a:t>Public Service General Order Rollout, 2012</a:t>
            </a:r>
            <a:endParaRPr lang="en-GB"/>
          </a:p>
        </p:txBody>
      </p:sp>
      <p:sp>
        <p:nvSpPr>
          <p:cNvPr id="10" name="Slide Number Placeholder 6"/>
          <p:cNvSpPr>
            <a:spLocks noGrp="1"/>
          </p:cNvSpPr>
          <p:nvPr>
            <p:ph type="sldNum" sz="quarter" idx="12"/>
          </p:nvPr>
        </p:nvSpPr>
        <p:spPr>
          <a:xfrm>
            <a:off x="146050" y="6208713"/>
            <a:ext cx="457200" cy="457200"/>
          </a:xfrm>
          <a:prstGeom prst="ellipse">
            <a:avLst/>
          </a:prstGeom>
        </p:spPr>
        <p:txBody>
          <a:bodyPr vert="horz" wrap="square" lIns="91440" tIns="45720" rIns="91440" bIns="45720" numCol="1" anchor="t" anchorCtr="0" compatLnSpc="1">
            <a:prstTxWarp prst="textNoShape">
              <a:avLst/>
            </a:prstTxWarp>
          </a:bodyPr>
          <a:lstStyle>
            <a:lvl1pPr eaLnBrk="1" hangingPunct="1">
              <a:defRPr/>
            </a:lvl1pPr>
          </a:lstStyle>
          <a:p>
            <a:fld id="{D64C1631-9825-45EB-AEBC-292EDA71B077}" type="slidenum">
              <a:rPr lang="en-GB"/>
              <a:pPr/>
              <a:t>‹#›</a:t>
            </a:fld>
            <a:endParaRPr lang="en-GB"/>
          </a:p>
        </p:txBody>
      </p:sp>
    </p:spTree>
    <p:extLst>
      <p:ext uri="{BB962C8B-B14F-4D97-AF65-F5344CB8AC3E}">
        <p14:creationId xmlns:p14="http://schemas.microsoft.com/office/powerpoint/2010/main" val="392543947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2.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duotone>
              <a:schemeClr val="accent1">
                <a:shade val="45000"/>
                <a:satMod val="135000"/>
              </a:schemeClr>
              <a:prstClr val="white"/>
            </a:duotone>
            <a:lum bright="25000" contrast="60000"/>
          </a:blip>
          <a:srcRect/>
          <a:stretch>
            <a:fillRect r="90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28" name="Title Placeholder 21"/>
          <p:cNvSpPr>
            <a:spLocks noGrp="1"/>
          </p:cNvSpPr>
          <p:nvPr>
            <p:ph type="title"/>
          </p:nvPr>
        </p:nvSpPr>
        <p:spPr bwMode="auto">
          <a:xfrm>
            <a:off x="914400" y="274638"/>
            <a:ext cx="80010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a:t>Click to edit Master title style</a:t>
            </a:r>
          </a:p>
        </p:txBody>
      </p:sp>
      <p:sp>
        <p:nvSpPr>
          <p:cNvPr id="1029" name="Text Placeholder 12"/>
          <p:cNvSpPr>
            <a:spLocks noGrp="1"/>
          </p:cNvSpPr>
          <p:nvPr>
            <p:ph type="body" idx="1"/>
          </p:nvPr>
        </p:nvSpPr>
        <p:spPr bwMode="auto">
          <a:xfrm>
            <a:off x="914400" y="1066800"/>
            <a:ext cx="8001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14" name="Date Placeholder 13"/>
          <p:cNvSpPr>
            <a:spLocks noGrp="1"/>
          </p:cNvSpPr>
          <p:nvPr>
            <p:ph type="dt" sz="half" idx="2"/>
          </p:nvPr>
        </p:nvSpPr>
        <p:spPr>
          <a:xfrm>
            <a:off x="914400" y="6248400"/>
            <a:ext cx="8229600" cy="419100"/>
          </a:xfrm>
          <a:prstGeom prst="rect">
            <a:avLst/>
          </a:prstGeom>
        </p:spPr>
        <p:txBody>
          <a:bodyPr anchor="ctr" anchorCtr="0"/>
          <a:lstStyle>
            <a:lvl1pPr algn="l" eaLnBrk="1" fontAlgn="auto" latinLnBrk="0" hangingPunct="1">
              <a:spcBef>
                <a:spcPts val="0"/>
              </a:spcBef>
              <a:spcAft>
                <a:spcPts val="0"/>
              </a:spcAft>
              <a:defRPr kumimoji="0" sz="2000">
                <a:solidFill>
                  <a:schemeClr val="tx2"/>
                </a:solidFill>
                <a:latin typeface="Plantagenet Cherokee" pitchFamily="18" charset="0"/>
              </a:defRPr>
            </a:lvl1pPr>
          </a:lstStyle>
          <a:p>
            <a:pPr>
              <a:defRPr/>
            </a:pPr>
            <a:fld id="{5578F185-B0AC-49D1-83EA-46096EAABF0B}" type="datetime1">
              <a:rPr lang="en-GB"/>
              <a:pPr>
                <a:defRPr/>
              </a:pPr>
              <a:t>27/11/2023</a:t>
            </a:fld>
            <a:endParaRPr lang="en-GB" dirty="0"/>
          </a:p>
        </p:txBody>
      </p:sp>
      <p:pic>
        <p:nvPicPr>
          <p:cNvPr id="10" name="Picture 9"/>
          <p:cNvPicPr/>
          <p:nvPr/>
        </p:nvPicPr>
        <p:blipFill>
          <a:blip r:embed="rId16" cstate="print">
            <a:lum bright="12000" contrast="18000"/>
          </a:blip>
          <a:srcRect/>
          <a:stretch>
            <a:fillRect/>
          </a:stretch>
        </p:blipFill>
        <p:spPr bwMode="auto">
          <a:xfrm>
            <a:off x="0" y="228600"/>
            <a:ext cx="990600" cy="762000"/>
          </a:xfrm>
          <a:prstGeom prst="rect">
            <a:avLst/>
          </a:prstGeom>
          <a:ln>
            <a:noFill/>
          </a:ln>
          <a:effectLst>
            <a:softEdge rad="112500"/>
          </a:effectLst>
        </p:spPr>
      </p:pic>
      <p:sp>
        <p:nvSpPr>
          <p:cNvPr id="1032" name="TextBox 10"/>
          <p:cNvSpPr txBox="1">
            <a:spLocks noChangeArrowheads="1"/>
          </p:cNvSpPr>
          <p:nvPr/>
        </p:nvSpPr>
        <p:spPr bwMode="auto">
          <a:xfrm rot="-5400000">
            <a:off x="-2420143" y="3426618"/>
            <a:ext cx="579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AU" sz="2400" dirty="0">
                <a:solidFill>
                  <a:srgbClr val="000000"/>
                </a:solidFill>
                <a:latin typeface="Lucida Calligraphy" pitchFamily="66" charset="0"/>
              </a:rPr>
              <a:t>“Rise Up, Step Up, Speak Up”</a:t>
            </a:r>
            <a:endParaRPr lang="en-GB" sz="2400" dirty="0">
              <a:solidFill>
                <a:srgbClr val="000000"/>
              </a:solidFill>
              <a:latin typeface="Lucida Calligraphy" pitchFamily="66" charset="0"/>
            </a:endParaRPr>
          </a:p>
        </p:txBody>
      </p:sp>
    </p:spTree>
  </p:cSld>
  <p:clrMap bg1="lt1" tx1="dk1" bg2="lt2" tx2="dk2" accent1="accent1" accent2="accent2" accent3="accent3" accent4="accent4" accent5="accent5" accent6="accent6" hlink="hlink" folHlink="folHlink"/>
  <p:sldLayoutIdLst>
    <p:sldLayoutId id="2147486442" r:id="rId1"/>
    <p:sldLayoutId id="2147486443" r:id="rId2"/>
    <p:sldLayoutId id="2147486444" r:id="rId3"/>
    <p:sldLayoutId id="2147486445" r:id="rId4"/>
    <p:sldLayoutId id="2147486446" r:id="rId5"/>
    <p:sldLayoutId id="2147486447" r:id="rId6"/>
    <p:sldLayoutId id="2147486448" r:id="rId7"/>
    <p:sldLayoutId id="2147486449" r:id="rId8"/>
    <p:sldLayoutId id="2147486450" r:id="rId9"/>
    <p:sldLayoutId id="2147486451" r:id="rId10"/>
    <p:sldLayoutId id="2147486452" r:id="rId11"/>
    <p:sldLayoutId id="2147486453" r:id="rId12"/>
    <p:sldLayoutId id="2147486471" r:id="rId13"/>
  </p:sldLayoutIdLst>
  <p:transition spd="slow">
    <p:wipe/>
  </p:transition>
  <p:hf sldNum="0" hdr="0" ftr="0" dt="0"/>
  <p:txStyles>
    <p:titleStyle>
      <a:lvl1pPr algn="l" rtl="0" eaLnBrk="1" fontAlgn="base" hangingPunct="1">
        <a:spcBef>
          <a:spcPct val="0"/>
        </a:spcBef>
        <a:spcAft>
          <a:spcPct val="0"/>
        </a:spcAft>
        <a:defRPr lang="en-US" sz="4000" b="1" kern="1200" dirty="0">
          <a:solidFill>
            <a:srgbClr val="704A3D"/>
          </a:solidFill>
          <a:latin typeface="Calibri" pitchFamily="34" charset="0"/>
          <a:ea typeface="+mj-ea"/>
          <a:cs typeface="+mj-cs"/>
        </a:defRPr>
      </a:lvl1pPr>
      <a:lvl2pPr algn="l" rtl="0" eaLnBrk="1" fontAlgn="base" hangingPunct="1">
        <a:spcBef>
          <a:spcPct val="0"/>
        </a:spcBef>
        <a:spcAft>
          <a:spcPct val="0"/>
        </a:spcAft>
        <a:defRPr sz="4000" b="1">
          <a:solidFill>
            <a:srgbClr val="704A3D"/>
          </a:solidFill>
          <a:latin typeface="Calibri" pitchFamily="34" charset="0"/>
        </a:defRPr>
      </a:lvl2pPr>
      <a:lvl3pPr algn="l" rtl="0" eaLnBrk="1" fontAlgn="base" hangingPunct="1">
        <a:spcBef>
          <a:spcPct val="0"/>
        </a:spcBef>
        <a:spcAft>
          <a:spcPct val="0"/>
        </a:spcAft>
        <a:defRPr sz="4000" b="1">
          <a:solidFill>
            <a:srgbClr val="704A3D"/>
          </a:solidFill>
          <a:latin typeface="Calibri" pitchFamily="34" charset="0"/>
        </a:defRPr>
      </a:lvl3pPr>
      <a:lvl4pPr algn="l" rtl="0" eaLnBrk="1" fontAlgn="base" hangingPunct="1">
        <a:spcBef>
          <a:spcPct val="0"/>
        </a:spcBef>
        <a:spcAft>
          <a:spcPct val="0"/>
        </a:spcAft>
        <a:defRPr sz="4000" b="1">
          <a:solidFill>
            <a:srgbClr val="704A3D"/>
          </a:solidFill>
          <a:latin typeface="Calibri" pitchFamily="34" charset="0"/>
        </a:defRPr>
      </a:lvl4pPr>
      <a:lvl5pPr algn="l" rtl="0" eaLnBrk="1" fontAlgn="base" hangingPunct="1">
        <a:spcBef>
          <a:spcPct val="0"/>
        </a:spcBef>
        <a:spcAft>
          <a:spcPct val="0"/>
        </a:spcAft>
        <a:defRPr sz="4000" b="1">
          <a:solidFill>
            <a:srgbClr val="704A3D"/>
          </a:solidFill>
          <a:latin typeface="Calibri" pitchFamily="34" charset="0"/>
        </a:defRPr>
      </a:lvl5pPr>
      <a:lvl6pPr marL="457200" algn="l" rtl="0" eaLnBrk="1" fontAlgn="base" hangingPunct="1">
        <a:spcBef>
          <a:spcPct val="0"/>
        </a:spcBef>
        <a:spcAft>
          <a:spcPct val="0"/>
        </a:spcAft>
        <a:defRPr sz="4000">
          <a:solidFill>
            <a:schemeClr val="tx2"/>
          </a:solidFill>
          <a:latin typeface="Franklin Gothic Book" pitchFamily="34" charset="0"/>
        </a:defRPr>
      </a:lvl6pPr>
      <a:lvl7pPr marL="914400" algn="l" rtl="0" eaLnBrk="1" fontAlgn="base" hangingPunct="1">
        <a:spcBef>
          <a:spcPct val="0"/>
        </a:spcBef>
        <a:spcAft>
          <a:spcPct val="0"/>
        </a:spcAft>
        <a:defRPr sz="4000">
          <a:solidFill>
            <a:schemeClr val="tx2"/>
          </a:solidFill>
          <a:latin typeface="Franklin Gothic Book" pitchFamily="34" charset="0"/>
        </a:defRPr>
      </a:lvl7pPr>
      <a:lvl8pPr marL="1371600" algn="l" rtl="0" eaLnBrk="1" fontAlgn="base" hangingPunct="1">
        <a:spcBef>
          <a:spcPct val="0"/>
        </a:spcBef>
        <a:spcAft>
          <a:spcPct val="0"/>
        </a:spcAft>
        <a:defRPr sz="4000">
          <a:solidFill>
            <a:schemeClr val="tx2"/>
          </a:solidFill>
          <a:latin typeface="Franklin Gothic Book" pitchFamily="34" charset="0"/>
        </a:defRPr>
      </a:lvl8pPr>
      <a:lvl9pPr marL="1828800" algn="l" rtl="0" eaLnBrk="1" fontAlgn="base" hangingPunct="1">
        <a:spcBef>
          <a:spcPct val="0"/>
        </a:spcBef>
        <a:spcAft>
          <a:spcPct val="0"/>
        </a:spcAft>
        <a:defRPr sz="4000">
          <a:solidFill>
            <a:schemeClr val="tx2"/>
          </a:solidFill>
          <a:latin typeface="Franklin Gothic Book" pitchFamily="34" charset="0"/>
        </a:defRPr>
      </a:lvl9pPr>
    </p:titleStyle>
    <p:bodyStyle>
      <a:lvl1pPr marL="273050" indent="-273050" algn="l" rtl="0" eaLnBrk="1" fontAlgn="base" hangingPunct="1">
        <a:spcBef>
          <a:spcPts val="575"/>
        </a:spcBef>
        <a:spcAft>
          <a:spcPct val="0"/>
        </a:spcAft>
        <a:buClr>
          <a:schemeClr val="accent1"/>
        </a:buClr>
        <a:buSzPct val="85000"/>
        <a:buFont typeface="Wingdings 2" panose="05020102010507070707" pitchFamily="18" charset="2"/>
        <a:buChar char=""/>
        <a:defRPr sz="3200" kern="1200">
          <a:solidFill>
            <a:schemeClr val="tx1"/>
          </a:solidFill>
          <a:latin typeface="Calibri" pitchFamily="34" charset="0"/>
          <a:ea typeface="+mn-ea"/>
          <a:cs typeface="+mn-cs"/>
        </a:defRPr>
      </a:lvl1pPr>
      <a:lvl2pPr marL="547688" indent="-228600" algn="l" rtl="0" eaLnBrk="1" fontAlgn="base" hangingPunct="1">
        <a:spcBef>
          <a:spcPts val="375"/>
        </a:spcBef>
        <a:spcAft>
          <a:spcPct val="0"/>
        </a:spcAft>
        <a:buClr>
          <a:schemeClr val="accent2"/>
        </a:buClr>
        <a:buSzPct val="85000"/>
        <a:buFont typeface="Courier New" panose="02070309020205020404" pitchFamily="49" charset="0"/>
        <a:buChar char="o"/>
        <a:defRPr sz="2800" kern="1200">
          <a:solidFill>
            <a:schemeClr val="tx1"/>
          </a:solidFill>
          <a:latin typeface="Calibri" pitchFamily="34" charset="0"/>
          <a:ea typeface="+mn-ea"/>
          <a:cs typeface="+mn-cs"/>
        </a:defRPr>
      </a:lvl2pPr>
      <a:lvl3pPr marL="822325" indent="-228600" algn="l" rtl="0" eaLnBrk="1" fontAlgn="base" hangingPunct="1">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Calibri" pitchFamily="34" charset="0"/>
          <a:ea typeface="+mn-ea"/>
          <a:cs typeface="+mn-cs"/>
        </a:defRPr>
      </a:lvl3pPr>
      <a:lvl4pPr marL="1096963" indent="-228600" algn="l" rtl="0" eaLnBrk="1" fontAlgn="base" hangingPunct="1">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Calibri" pitchFamily="34" charset="0"/>
          <a:ea typeface="+mn-ea"/>
          <a:cs typeface="+mn-cs"/>
        </a:defRPr>
      </a:lvl4pPr>
      <a:lvl5pPr marL="1371600" indent="-228600" algn="l" rtl="0" eaLnBrk="1" fontAlgn="base" hangingPunct="1">
        <a:spcBef>
          <a:spcPts val="375"/>
        </a:spcBef>
        <a:spcAft>
          <a:spcPct val="0"/>
        </a:spcAft>
        <a:buClr>
          <a:srgbClr val="A28E6A"/>
        </a:buClr>
        <a:buChar char="o"/>
        <a:defRPr sz="2000" kern="1200">
          <a:solidFill>
            <a:schemeClr val="tx1"/>
          </a:solidFill>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duotone>
              <a:schemeClr val="accent1">
                <a:shade val="45000"/>
                <a:satMod val="135000"/>
              </a:schemeClr>
              <a:prstClr val="white"/>
            </a:duotone>
            <a:lum bright="25000" contrast="60000"/>
          </a:blip>
          <a:srcRect/>
          <a:stretch>
            <a:fillRect r="90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52" name="Title Placeholder 21"/>
          <p:cNvSpPr>
            <a:spLocks noGrp="1"/>
          </p:cNvSpPr>
          <p:nvPr>
            <p:ph type="title"/>
          </p:nvPr>
        </p:nvSpPr>
        <p:spPr bwMode="auto">
          <a:xfrm>
            <a:off x="914400" y="274638"/>
            <a:ext cx="80010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a:t>Click to edit Master title style</a:t>
            </a:r>
          </a:p>
        </p:txBody>
      </p:sp>
      <p:sp>
        <p:nvSpPr>
          <p:cNvPr id="2053" name="Text Placeholder 12"/>
          <p:cNvSpPr>
            <a:spLocks noGrp="1"/>
          </p:cNvSpPr>
          <p:nvPr>
            <p:ph type="body" idx="1"/>
          </p:nvPr>
        </p:nvSpPr>
        <p:spPr bwMode="auto">
          <a:xfrm>
            <a:off x="914400" y="1066800"/>
            <a:ext cx="8001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pic>
        <p:nvPicPr>
          <p:cNvPr id="10" name="Picture 9"/>
          <p:cNvPicPr/>
          <p:nvPr/>
        </p:nvPicPr>
        <p:blipFill>
          <a:blip r:embed="rId15" cstate="print">
            <a:lum bright="12000" contrast="18000"/>
          </a:blip>
          <a:srcRect/>
          <a:stretch>
            <a:fillRect/>
          </a:stretch>
        </p:blipFill>
        <p:spPr bwMode="auto">
          <a:xfrm>
            <a:off x="0" y="228600"/>
            <a:ext cx="990600" cy="762000"/>
          </a:xfrm>
          <a:prstGeom prst="rect">
            <a:avLst/>
          </a:prstGeom>
          <a:ln>
            <a:noFill/>
          </a:ln>
          <a:effectLst>
            <a:softEdge rad="112500"/>
          </a:effectLst>
        </p:spPr>
      </p:pic>
      <p:sp>
        <p:nvSpPr>
          <p:cNvPr id="2055" name="TextBox 10"/>
          <p:cNvSpPr txBox="1">
            <a:spLocks noChangeArrowheads="1"/>
          </p:cNvSpPr>
          <p:nvPr/>
        </p:nvSpPr>
        <p:spPr bwMode="auto">
          <a:xfrm rot="-5400000">
            <a:off x="-2404268" y="3234531"/>
            <a:ext cx="5791200"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AU" sz="2400" dirty="0">
                <a:solidFill>
                  <a:srgbClr val="000000"/>
                </a:solidFill>
                <a:latin typeface="Lucida Calligraphy" pitchFamily="66" charset="0"/>
              </a:rPr>
              <a:t>“Rise Up, Step Up, Speak Up”</a:t>
            </a:r>
          </a:p>
          <a:p>
            <a:pPr algn="ctr" eaLnBrk="1" hangingPunct="1">
              <a:spcBef>
                <a:spcPts val="600"/>
              </a:spcBef>
              <a:defRPr/>
            </a:pPr>
            <a:r>
              <a:rPr lang="en-AU" sz="2000" dirty="0">
                <a:solidFill>
                  <a:srgbClr val="000000"/>
                </a:solidFill>
                <a:latin typeface="Plantagenet Cherokee" pitchFamily="18" charset="0"/>
              </a:rPr>
              <a:t>Department of Personnel Management</a:t>
            </a:r>
            <a:endParaRPr lang="en-GB" sz="2000" dirty="0">
              <a:solidFill>
                <a:srgbClr val="000000"/>
              </a:solidFill>
              <a:latin typeface="Plantagenet Cherokee" pitchFamily="18" charset="0"/>
            </a:endParaRPr>
          </a:p>
        </p:txBody>
      </p:sp>
      <p:sp>
        <p:nvSpPr>
          <p:cNvPr id="2056" name="TextBox 11"/>
          <p:cNvSpPr txBox="1">
            <a:spLocks noChangeArrowheads="1"/>
          </p:cNvSpPr>
          <p:nvPr/>
        </p:nvSpPr>
        <p:spPr bwMode="auto">
          <a:xfrm>
            <a:off x="0" y="6299200"/>
            <a:ext cx="10668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AU" sz="1000" dirty="0">
                <a:latin typeface="Arial Narrow" pitchFamily="34" charset="0"/>
              </a:rPr>
              <a:t>www.dpm.gov.pg</a:t>
            </a:r>
            <a:endParaRPr lang="en-GB" sz="1000" dirty="0">
              <a:latin typeface="Arial Narrow" pitchFamily="34" charset="0"/>
            </a:endParaRPr>
          </a:p>
        </p:txBody>
      </p:sp>
    </p:spTree>
  </p:cSld>
  <p:clrMap bg1="lt1" tx1="dk1" bg2="lt2" tx2="dk2" accent1="accent1" accent2="accent2" accent3="accent3" accent4="accent4" accent5="accent5" accent6="accent6" hlink="hlink" folHlink="folHlink"/>
  <p:sldLayoutIdLst>
    <p:sldLayoutId id="2147486454" r:id="rId1"/>
    <p:sldLayoutId id="2147486455" r:id="rId2"/>
    <p:sldLayoutId id="2147486456" r:id="rId3"/>
    <p:sldLayoutId id="2147486457" r:id="rId4"/>
    <p:sldLayoutId id="2147486458" r:id="rId5"/>
    <p:sldLayoutId id="2147486459" r:id="rId6"/>
    <p:sldLayoutId id="2147486460" r:id="rId7"/>
    <p:sldLayoutId id="2147486461" r:id="rId8"/>
    <p:sldLayoutId id="2147486462" r:id="rId9"/>
    <p:sldLayoutId id="2147486463" r:id="rId10"/>
    <p:sldLayoutId id="2147486464" r:id="rId11"/>
    <p:sldLayoutId id="2147486470" r:id="rId12"/>
  </p:sldLayoutIdLst>
  <p:transition spd="slow">
    <p:wipe/>
  </p:transition>
  <p:hf sldNum="0" hdr="0" ftr="0" dt="0"/>
  <p:txStyles>
    <p:titleStyle>
      <a:lvl1pPr algn="l" rtl="0" eaLnBrk="0" fontAlgn="base" hangingPunct="0">
        <a:spcBef>
          <a:spcPct val="0"/>
        </a:spcBef>
        <a:spcAft>
          <a:spcPct val="0"/>
        </a:spcAft>
        <a:defRPr lang="en-US" sz="4000" b="1" kern="1200" dirty="0">
          <a:solidFill>
            <a:srgbClr val="704A3D"/>
          </a:solidFill>
          <a:latin typeface="Calibri" pitchFamily="34" charset="0"/>
          <a:ea typeface="+mj-ea"/>
          <a:cs typeface="+mj-cs"/>
        </a:defRPr>
      </a:lvl1pPr>
      <a:lvl2pPr algn="l" rtl="0" eaLnBrk="0" fontAlgn="base" hangingPunct="0">
        <a:spcBef>
          <a:spcPct val="0"/>
        </a:spcBef>
        <a:spcAft>
          <a:spcPct val="0"/>
        </a:spcAft>
        <a:defRPr sz="4000" b="1">
          <a:solidFill>
            <a:srgbClr val="704A3D"/>
          </a:solidFill>
          <a:latin typeface="Calibri" pitchFamily="34" charset="0"/>
        </a:defRPr>
      </a:lvl2pPr>
      <a:lvl3pPr algn="l" rtl="0" eaLnBrk="0" fontAlgn="base" hangingPunct="0">
        <a:spcBef>
          <a:spcPct val="0"/>
        </a:spcBef>
        <a:spcAft>
          <a:spcPct val="0"/>
        </a:spcAft>
        <a:defRPr sz="4000" b="1">
          <a:solidFill>
            <a:srgbClr val="704A3D"/>
          </a:solidFill>
          <a:latin typeface="Calibri" pitchFamily="34" charset="0"/>
        </a:defRPr>
      </a:lvl3pPr>
      <a:lvl4pPr algn="l" rtl="0" eaLnBrk="0" fontAlgn="base" hangingPunct="0">
        <a:spcBef>
          <a:spcPct val="0"/>
        </a:spcBef>
        <a:spcAft>
          <a:spcPct val="0"/>
        </a:spcAft>
        <a:defRPr sz="4000" b="1">
          <a:solidFill>
            <a:srgbClr val="704A3D"/>
          </a:solidFill>
          <a:latin typeface="Calibri" pitchFamily="34" charset="0"/>
        </a:defRPr>
      </a:lvl4pPr>
      <a:lvl5pPr algn="l" rtl="0" eaLnBrk="0" fontAlgn="base" hangingPunct="0">
        <a:spcBef>
          <a:spcPct val="0"/>
        </a:spcBef>
        <a:spcAft>
          <a:spcPct val="0"/>
        </a:spcAft>
        <a:defRPr sz="4000" b="1">
          <a:solidFill>
            <a:srgbClr val="704A3D"/>
          </a:solidFill>
          <a:latin typeface="Calibri" pitchFamily="34" charset="0"/>
        </a:defRPr>
      </a:lvl5pPr>
      <a:lvl6pPr marL="457200" algn="l" rtl="0" eaLnBrk="1" fontAlgn="base" hangingPunct="1">
        <a:spcBef>
          <a:spcPct val="0"/>
        </a:spcBef>
        <a:spcAft>
          <a:spcPct val="0"/>
        </a:spcAft>
        <a:defRPr sz="4000">
          <a:solidFill>
            <a:schemeClr val="tx2"/>
          </a:solidFill>
          <a:latin typeface="Franklin Gothic Book" pitchFamily="34" charset="0"/>
        </a:defRPr>
      </a:lvl6pPr>
      <a:lvl7pPr marL="914400" algn="l" rtl="0" eaLnBrk="1" fontAlgn="base" hangingPunct="1">
        <a:spcBef>
          <a:spcPct val="0"/>
        </a:spcBef>
        <a:spcAft>
          <a:spcPct val="0"/>
        </a:spcAft>
        <a:defRPr sz="4000">
          <a:solidFill>
            <a:schemeClr val="tx2"/>
          </a:solidFill>
          <a:latin typeface="Franklin Gothic Book" pitchFamily="34" charset="0"/>
        </a:defRPr>
      </a:lvl7pPr>
      <a:lvl8pPr marL="1371600" algn="l" rtl="0" eaLnBrk="1" fontAlgn="base" hangingPunct="1">
        <a:spcBef>
          <a:spcPct val="0"/>
        </a:spcBef>
        <a:spcAft>
          <a:spcPct val="0"/>
        </a:spcAft>
        <a:defRPr sz="4000">
          <a:solidFill>
            <a:schemeClr val="tx2"/>
          </a:solidFill>
          <a:latin typeface="Franklin Gothic Book" pitchFamily="34" charset="0"/>
        </a:defRPr>
      </a:lvl8pPr>
      <a:lvl9pPr marL="1828800" algn="l" rtl="0" eaLnBrk="1" fontAlgn="base" hangingPunct="1">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3200" kern="1200">
          <a:solidFill>
            <a:schemeClr val="tx1"/>
          </a:solidFill>
          <a:latin typeface="Calibri" pitchFamily="34" charset="0"/>
          <a:ea typeface="+mn-ea"/>
          <a:cs typeface="+mn-cs"/>
        </a:defRPr>
      </a:lvl1pPr>
      <a:lvl2pPr marL="547688" indent="-228600" algn="l" rtl="0" eaLnBrk="0" fontAlgn="base" hangingPunct="0">
        <a:spcBef>
          <a:spcPts val="375"/>
        </a:spcBef>
        <a:spcAft>
          <a:spcPct val="0"/>
        </a:spcAft>
        <a:buClr>
          <a:schemeClr val="accent2"/>
        </a:buClr>
        <a:buSzPct val="85000"/>
        <a:buFont typeface="Courier New" panose="02070309020205020404" pitchFamily="49" charset="0"/>
        <a:buChar char="o"/>
        <a:defRPr sz="2800" kern="1200">
          <a:solidFill>
            <a:schemeClr val="tx1"/>
          </a:solidFill>
          <a:latin typeface="Calibri" pitchFamily="34" charset="0"/>
          <a:ea typeface="+mn-ea"/>
          <a:cs typeface="+mn-cs"/>
        </a:defRPr>
      </a:lvl2pPr>
      <a:lvl3pPr marL="822325" indent="-228600" algn="l" rtl="0" eaLnBrk="0" fontAlgn="base" hangingPunct="0">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Calibri" pitchFamily="34" charset="0"/>
          <a:ea typeface="+mn-ea"/>
          <a:cs typeface="+mn-cs"/>
        </a:defRPr>
      </a:lvl3pPr>
      <a:lvl4pPr marL="1096963" indent="-228600" algn="l" rtl="0" eaLnBrk="0" fontAlgn="base" hangingPunct="0">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Calibri" pitchFamily="34" charset="0"/>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duotone>
              <a:schemeClr val="accent1">
                <a:shade val="45000"/>
                <a:satMod val="135000"/>
              </a:schemeClr>
              <a:prstClr val="white"/>
            </a:duotone>
            <a:lum bright="5000" contrast="12000"/>
          </a:blip>
          <a:srcRect/>
          <a:stretch>
            <a:fillRect r="90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076" name="Title Placeholder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a:t>Click to edit Master title style</a:t>
            </a:r>
          </a:p>
        </p:txBody>
      </p:sp>
      <p:sp>
        <p:nvSpPr>
          <p:cNvPr id="3077" name="Text Placeholder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defRPr>
            </a:lvl1pPr>
          </a:lstStyle>
          <a:p>
            <a:pPr>
              <a:defRPr/>
            </a:pPr>
            <a:fld id="{344790F4-1756-4672-AE86-2BA87CA78EF9}" type="datetime1">
              <a:rPr lang="en-GB"/>
              <a:pPr>
                <a:defRPr/>
              </a:pPr>
              <a:t>27/11/2023</a:t>
            </a:fld>
            <a:endParaRPr lang="en-GB"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defRPr>
            </a:lvl1pPr>
          </a:lstStyle>
          <a:p>
            <a:pPr>
              <a:defRPr/>
            </a:pPr>
            <a:r>
              <a:rPr lang="en-US"/>
              <a:t>Public Service General Order Rollout, 2012</a:t>
            </a:r>
            <a:endParaRPr lang="en-GB"/>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a:solidFill>
                  <a:srgbClr val="FFFFFF"/>
                </a:solidFill>
                <a:latin typeface="Franklin Gothic Book" panose="020B0503020102020204" pitchFamily="34" charset="0"/>
              </a:defRPr>
            </a:lvl1pPr>
          </a:lstStyle>
          <a:p>
            <a:fld id="{ABE6411A-5D1B-47C1-9298-8EDCEE91E7FA}"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6466" r:id="rId1"/>
    <p:sldLayoutId id="2147486435" r:id="rId2"/>
    <p:sldLayoutId id="2147486467" r:id="rId3"/>
    <p:sldLayoutId id="2147486436" r:id="rId4"/>
    <p:sldLayoutId id="2147486437" r:id="rId5"/>
    <p:sldLayoutId id="2147486438" r:id="rId6"/>
    <p:sldLayoutId id="2147486439" r:id="rId7"/>
    <p:sldLayoutId id="2147486468" r:id="rId8"/>
    <p:sldLayoutId id="2147486469" r:id="rId9"/>
    <p:sldLayoutId id="2147486440" r:id="rId10"/>
    <p:sldLayoutId id="2147486441" r:id="rId11"/>
  </p:sldLayoutIdLst>
  <p:transition spd="slow">
    <p:wipe/>
  </p:transition>
  <p:hf sldNum="0"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eaLnBrk="1" fontAlgn="base" hangingPunct="1">
        <a:spcBef>
          <a:spcPct val="0"/>
        </a:spcBef>
        <a:spcAft>
          <a:spcPct val="0"/>
        </a:spcAft>
        <a:defRPr sz="4000">
          <a:solidFill>
            <a:schemeClr val="tx2"/>
          </a:solidFill>
          <a:latin typeface="Franklin Gothic Book" pitchFamily="34" charset="0"/>
        </a:defRPr>
      </a:lvl6pPr>
      <a:lvl7pPr marL="914400" algn="l" rtl="0" eaLnBrk="1" fontAlgn="base" hangingPunct="1">
        <a:spcBef>
          <a:spcPct val="0"/>
        </a:spcBef>
        <a:spcAft>
          <a:spcPct val="0"/>
        </a:spcAft>
        <a:defRPr sz="4000">
          <a:solidFill>
            <a:schemeClr val="tx2"/>
          </a:solidFill>
          <a:latin typeface="Franklin Gothic Book" pitchFamily="34" charset="0"/>
        </a:defRPr>
      </a:lvl7pPr>
      <a:lvl8pPr marL="1371600" algn="l" rtl="0" eaLnBrk="1" fontAlgn="base" hangingPunct="1">
        <a:spcBef>
          <a:spcPct val="0"/>
        </a:spcBef>
        <a:spcAft>
          <a:spcPct val="0"/>
        </a:spcAft>
        <a:defRPr sz="4000">
          <a:solidFill>
            <a:schemeClr val="tx2"/>
          </a:solidFill>
          <a:latin typeface="Franklin Gothic Book" pitchFamily="34" charset="0"/>
        </a:defRPr>
      </a:lvl8pPr>
      <a:lvl9pPr marL="1828800" algn="l" rtl="0" eaLnBrk="1" fontAlgn="base" hangingPunct="1">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hyperlink" Target="http://gopngpms.gov.pg/" TargetMode="External"/><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hyperlink" Target="http://theintrovertentrepreneur.com/wp-content/uploads/2010/04/StFrancisQuote.jpg"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E317A-A6C6-ACED-0C78-0411F73115BF}"/>
              </a:ext>
            </a:extLst>
          </p:cNvPr>
          <p:cNvSpPr>
            <a:spLocks noGrp="1"/>
          </p:cNvSpPr>
          <p:nvPr>
            <p:ph type="title"/>
          </p:nvPr>
        </p:nvSpPr>
        <p:spPr>
          <a:xfrm>
            <a:off x="914400" y="152399"/>
            <a:ext cx="8001000" cy="1261793"/>
          </a:xfrm>
          <a:solidFill>
            <a:srgbClr val="FFFFCC"/>
          </a:solidFill>
        </p:spPr>
        <p:txBody>
          <a:bodyPr/>
          <a:lstStyle/>
          <a:p>
            <a:pPr algn="ctr"/>
            <a:r>
              <a:rPr lang="en-US" sz="2700" dirty="0">
                <a:latin typeface="Arial" panose="020B0604020202020204" pitchFamily="34" charset="0"/>
                <a:cs typeface="Arial" panose="020B0604020202020204" pitchFamily="34" charset="0"/>
              </a:rPr>
              <a:t>HOW PERFORMANCE MANAGEMENT SOFTWARE IMPACTS ORGANISATIONAL GOAL-SETTING</a:t>
            </a:r>
            <a:endParaRPr lang="en-AU" sz="2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21147FA-99A9-BCD1-6D7D-FC6B800DF1D2}"/>
              </a:ext>
            </a:extLst>
          </p:cNvPr>
          <p:cNvSpPr txBox="1"/>
          <p:nvPr/>
        </p:nvSpPr>
        <p:spPr>
          <a:xfrm>
            <a:off x="914400" y="3886200"/>
            <a:ext cx="8077200" cy="458780"/>
          </a:xfrm>
          <a:prstGeom prst="rect">
            <a:avLst/>
          </a:prstGeom>
          <a:noFill/>
        </p:spPr>
        <p:txBody>
          <a:bodyPr wrap="square">
            <a:spAutoFit/>
          </a:bodyPr>
          <a:lstStyle/>
          <a:p>
            <a:pPr marL="342900" lvl="0" indent="-342900" algn="just">
              <a:lnSpc>
                <a:spcPct val="107000"/>
              </a:lnSpc>
              <a:buFont typeface="Symbol" panose="05050102010706020507" pitchFamily="18" charset="2"/>
              <a:buChar char=""/>
            </a:pP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AC19DC28-40CD-82DF-E3B2-9626615AB4CA}"/>
              </a:ext>
            </a:extLst>
          </p:cNvPr>
          <p:cNvSpPr txBox="1"/>
          <p:nvPr/>
        </p:nvSpPr>
        <p:spPr>
          <a:xfrm>
            <a:off x="990600" y="1371600"/>
            <a:ext cx="7924800" cy="4929555"/>
          </a:xfrm>
          <a:prstGeom prst="rect">
            <a:avLst/>
          </a:prstGeom>
          <a:noFill/>
        </p:spPr>
        <p:txBody>
          <a:bodyPr wrap="square">
            <a:spAutoFit/>
          </a:bodyPr>
          <a:lstStyle/>
          <a:p>
            <a:pPr marL="585470">
              <a:spcBef>
                <a:spcPts val="1315"/>
              </a:spcBef>
              <a:spcAft>
                <a:spcPts val="0"/>
              </a:spcAft>
            </a:pPr>
            <a:r>
              <a:rPr lang="en-US" sz="1800" i="1" dirty="0">
                <a:solidFill>
                  <a:srgbClr val="043346"/>
                </a:solidFill>
                <a:effectLst/>
                <a:latin typeface="Trebuchet MS" panose="020B0603020202020204" pitchFamily="34" charset="0"/>
                <a:ea typeface="Trebuchet MS" panose="020B0603020202020204" pitchFamily="34" charset="0"/>
                <a:cs typeface="Trebuchet MS" panose="020B0603020202020204" pitchFamily="34" charset="0"/>
              </a:rPr>
              <a:t>%</a:t>
            </a:r>
            <a:r>
              <a:rPr lang="en-US" sz="1800" i="1" spc="115" dirty="0">
                <a:solidFill>
                  <a:srgbClr val="043346"/>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800" i="1" dirty="0">
                <a:solidFill>
                  <a:srgbClr val="043346"/>
                </a:solidFill>
                <a:effectLst/>
                <a:latin typeface="Trebuchet MS" panose="020B0603020202020204" pitchFamily="34" charset="0"/>
                <a:ea typeface="Trebuchet MS" panose="020B0603020202020204" pitchFamily="34" charset="0"/>
                <a:cs typeface="Trebuchet MS" panose="020B0603020202020204" pitchFamily="34" charset="0"/>
              </a:rPr>
              <a:t>of</a:t>
            </a:r>
            <a:r>
              <a:rPr lang="en-US" sz="1800" i="1" spc="120" dirty="0">
                <a:solidFill>
                  <a:srgbClr val="043346"/>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800" i="1" dirty="0">
                <a:solidFill>
                  <a:srgbClr val="043346"/>
                </a:solidFill>
                <a:effectLst/>
                <a:latin typeface="Trebuchet MS" panose="020B0603020202020204" pitchFamily="34" charset="0"/>
                <a:ea typeface="Trebuchet MS" panose="020B0603020202020204" pitchFamily="34" charset="0"/>
                <a:cs typeface="Trebuchet MS" panose="020B0603020202020204" pitchFamily="34" charset="0"/>
              </a:rPr>
              <a:t>respondents</a:t>
            </a:r>
            <a:r>
              <a:rPr lang="en-US" sz="1800" i="1" spc="120" dirty="0">
                <a:solidFill>
                  <a:srgbClr val="043346"/>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800" i="1" dirty="0">
                <a:solidFill>
                  <a:srgbClr val="043346"/>
                </a:solidFill>
                <a:effectLst/>
                <a:latin typeface="Trebuchet MS" panose="020B0603020202020204" pitchFamily="34" charset="0"/>
                <a:ea typeface="Trebuchet MS" panose="020B0603020202020204" pitchFamily="34" charset="0"/>
                <a:cs typeface="Trebuchet MS" panose="020B0603020202020204" pitchFamily="34" charset="0"/>
              </a:rPr>
              <a:t>who</a:t>
            </a:r>
            <a:r>
              <a:rPr lang="en-US" sz="1800" i="1" spc="120" dirty="0">
                <a:solidFill>
                  <a:srgbClr val="043346"/>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800" i="1" dirty="0">
                <a:solidFill>
                  <a:srgbClr val="043346"/>
                </a:solidFill>
                <a:effectLst/>
                <a:latin typeface="Trebuchet MS" panose="020B0603020202020204" pitchFamily="34" charset="0"/>
                <a:ea typeface="Trebuchet MS" panose="020B0603020202020204" pitchFamily="34" charset="0"/>
                <a:cs typeface="Trebuchet MS" panose="020B0603020202020204" pitchFamily="34" charset="0"/>
              </a:rPr>
              <a:t>revisit</a:t>
            </a:r>
            <a:r>
              <a:rPr lang="en-US" sz="1800" i="1" spc="120" dirty="0">
                <a:solidFill>
                  <a:srgbClr val="043346"/>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800" i="1" dirty="0">
                <a:solidFill>
                  <a:srgbClr val="043346"/>
                </a:solidFill>
                <a:effectLst/>
                <a:latin typeface="Trebuchet MS" panose="020B0603020202020204" pitchFamily="34" charset="0"/>
                <a:ea typeface="Trebuchet MS" panose="020B0603020202020204" pitchFamily="34" charset="0"/>
                <a:cs typeface="Trebuchet MS" panose="020B0603020202020204" pitchFamily="34" charset="0"/>
              </a:rPr>
              <a:t>employee</a:t>
            </a:r>
            <a:r>
              <a:rPr lang="en-US" sz="1800" i="1" spc="120" dirty="0">
                <a:solidFill>
                  <a:srgbClr val="043346"/>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800" i="1" dirty="0">
                <a:solidFill>
                  <a:srgbClr val="043346"/>
                </a:solidFill>
                <a:effectLst/>
                <a:latin typeface="Trebuchet MS" panose="020B0603020202020204" pitchFamily="34" charset="0"/>
                <a:ea typeface="Trebuchet MS" panose="020B0603020202020204" pitchFamily="34" charset="0"/>
                <a:cs typeface="Trebuchet MS" panose="020B0603020202020204" pitchFamily="34" charset="0"/>
              </a:rPr>
              <a:t>goals</a:t>
            </a:r>
            <a:r>
              <a:rPr lang="en-US" sz="1800" i="1" spc="120" dirty="0">
                <a:solidFill>
                  <a:srgbClr val="043346"/>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800" i="1" dirty="0">
                <a:solidFill>
                  <a:srgbClr val="043346"/>
                </a:solidFill>
                <a:effectLst/>
                <a:latin typeface="Trebuchet MS" panose="020B0603020202020204" pitchFamily="34" charset="0"/>
                <a:ea typeface="Trebuchet MS" panose="020B0603020202020204" pitchFamily="34" charset="0"/>
                <a:cs typeface="Trebuchet MS" panose="020B0603020202020204" pitchFamily="34" charset="0"/>
              </a:rPr>
              <a:t>quarterly</a:t>
            </a:r>
            <a:r>
              <a:rPr lang="en-US" sz="1800" i="1" spc="120" dirty="0">
                <a:solidFill>
                  <a:srgbClr val="043346"/>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800" i="1" dirty="0">
                <a:solidFill>
                  <a:srgbClr val="043346"/>
                </a:solidFill>
                <a:effectLst/>
                <a:latin typeface="Trebuchet MS" panose="020B0603020202020204" pitchFamily="34" charset="0"/>
                <a:ea typeface="Trebuchet MS" panose="020B0603020202020204" pitchFamily="34" charset="0"/>
                <a:cs typeface="Trebuchet MS" panose="020B0603020202020204" pitchFamily="34" charset="0"/>
              </a:rPr>
              <a:t>or</a:t>
            </a:r>
            <a:r>
              <a:rPr lang="en-US" sz="1800" i="1" spc="120" dirty="0">
                <a:solidFill>
                  <a:srgbClr val="043346"/>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800" i="1" spc="-10" dirty="0">
                <a:solidFill>
                  <a:srgbClr val="043346"/>
                </a:solidFill>
                <a:effectLst/>
                <a:latin typeface="Trebuchet MS" panose="020B0603020202020204" pitchFamily="34" charset="0"/>
                <a:ea typeface="Trebuchet MS" panose="020B0603020202020204" pitchFamily="34" charset="0"/>
                <a:cs typeface="Trebuchet MS" panose="020B0603020202020204" pitchFamily="34" charset="0"/>
              </a:rPr>
              <a:t>monthly</a:t>
            </a:r>
          </a:p>
          <a:p>
            <a:pPr marL="585470">
              <a:spcBef>
                <a:spcPts val="1315"/>
              </a:spcBef>
              <a:spcAft>
                <a:spcPts val="0"/>
              </a:spcAft>
            </a:pPr>
            <a:r>
              <a:rPr lang="en-US" sz="1800" dirty="0">
                <a:solidFill>
                  <a:srgbClr val="231F20"/>
                </a:solidFill>
                <a:effectLst/>
                <a:latin typeface="Trebuchet MS" panose="020B0603020202020204" pitchFamily="34" charset="0"/>
                <a:ea typeface="Trebuchet MS" panose="020B0603020202020204" pitchFamily="34" charset="0"/>
                <a:cs typeface="Trebuchet MS" panose="020B0603020202020204" pitchFamily="34" charset="0"/>
              </a:rPr>
              <a:t>Company uses performance management</a:t>
            </a:r>
            <a:r>
              <a:rPr lang="en-US" sz="1800" spc="15" dirty="0">
                <a:solidFill>
                  <a:srgbClr val="231F2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800" spc="-10" dirty="0">
                <a:solidFill>
                  <a:srgbClr val="231F20"/>
                </a:solidFill>
                <a:effectLst/>
                <a:latin typeface="Trebuchet MS" panose="020B0603020202020204" pitchFamily="34" charset="0"/>
                <a:ea typeface="Trebuchet MS" panose="020B0603020202020204" pitchFamily="34" charset="0"/>
                <a:cs typeface="Trebuchet MS" panose="020B0603020202020204" pitchFamily="34" charset="0"/>
              </a:rPr>
              <a:t>software</a:t>
            </a:r>
            <a:endParaRPr lang="en-US" i="1" spc="-10" dirty="0">
              <a:solidFill>
                <a:srgbClr val="043346"/>
              </a:solidFill>
              <a:latin typeface="Trebuchet MS" panose="020B0603020202020204" pitchFamily="34" charset="0"/>
              <a:ea typeface="Trebuchet MS" panose="020B0603020202020204" pitchFamily="34" charset="0"/>
              <a:cs typeface="Trebuchet MS" panose="020B0603020202020204" pitchFamily="34" charset="0"/>
            </a:endParaRPr>
          </a:p>
          <a:p>
            <a:pPr marL="585470">
              <a:spcBef>
                <a:spcPts val="1315"/>
              </a:spcBef>
              <a:spcAft>
                <a:spcPts val="0"/>
              </a:spcAft>
            </a:pPr>
            <a:r>
              <a:rPr lang="en-US" i="1" spc="-10" dirty="0">
                <a:solidFill>
                  <a:srgbClr val="043346"/>
                </a:solidFill>
                <a:latin typeface="Trebuchet MS" panose="020B0603020202020204" pitchFamily="34" charset="0"/>
                <a:ea typeface="Trebuchet MS" panose="020B0603020202020204" pitchFamily="34" charset="0"/>
                <a:cs typeface="Trebuchet MS" panose="020B0603020202020204" pitchFamily="34" charset="0"/>
              </a:rPr>
              <a:t>					</a:t>
            </a:r>
          </a:p>
          <a:p>
            <a:pPr marL="585470">
              <a:spcBef>
                <a:spcPts val="1315"/>
              </a:spcBef>
              <a:spcAft>
                <a:spcPts val="0"/>
              </a:spcAft>
            </a:pPr>
            <a:endParaRPr lang="en-US" i="1" spc="-10" dirty="0">
              <a:solidFill>
                <a:srgbClr val="043346"/>
              </a:solidFill>
              <a:latin typeface="Trebuchet MS" panose="020B0603020202020204" pitchFamily="34" charset="0"/>
              <a:ea typeface="Trebuchet MS" panose="020B0603020202020204" pitchFamily="34" charset="0"/>
              <a:cs typeface="Trebuchet MS" panose="020B0603020202020204" pitchFamily="34" charset="0"/>
            </a:endParaRPr>
          </a:p>
          <a:p>
            <a:pPr marL="585470">
              <a:spcBef>
                <a:spcPts val="1315"/>
              </a:spcBef>
              <a:spcAft>
                <a:spcPts val="0"/>
              </a:spcAft>
            </a:pPr>
            <a:endParaRPr lang="en-US" sz="1800" dirty="0">
              <a:effectLst/>
              <a:latin typeface="Trebuchet MS" panose="020B0603020202020204" pitchFamily="34" charset="0"/>
              <a:ea typeface="Trebuchet MS" panose="020B0603020202020204" pitchFamily="34" charset="0"/>
              <a:cs typeface="Trebuchet MS" panose="020B0603020202020204" pitchFamily="34" charset="0"/>
            </a:endParaRPr>
          </a:p>
          <a:p>
            <a:pPr marL="585470">
              <a:spcBef>
                <a:spcPts val="1315"/>
              </a:spcBef>
              <a:spcAft>
                <a:spcPts val="0"/>
              </a:spcAft>
            </a:pPr>
            <a:endParaRPr lang="en-US" dirty="0">
              <a:latin typeface="Trebuchet MS" panose="020B0603020202020204" pitchFamily="34" charset="0"/>
              <a:ea typeface="Trebuchet MS" panose="020B0603020202020204" pitchFamily="34" charset="0"/>
              <a:cs typeface="Trebuchet MS" panose="020B0603020202020204" pitchFamily="34" charset="0"/>
            </a:endParaRPr>
          </a:p>
          <a:p>
            <a:pPr marL="585470">
              <a:spcBef>
                <a:spcPts val="1315"/>
              </a:spcBef>
              <a:spcAft>
                <a:spcPts val="0"/>
              </a:spcAft>
            </a:pPr>
            <a:endParaRPr lang="en-US" sz="1000" b="1" dirty="0">
              <a:solidFill>
                <a:srgbClr val="231F20"/>
              </a:solidFill>
              <a:effectLst/>
              <a:latin typeface="Trebuchet MS" panose="020B0603020202020204" pitchFamily="34" charset="0"/>
              <a:ea typeface="Trebuchet MS" panose="020B0603020202020204" pitchFamily="34" charset="0"/>
              <a:cs typeface="Trebuchet MS" panose="020B0603020202020204" pitchFamily="34" charset="0"/>
            </a:endParaRPr>
          </a:p>
          <a:p>
            <a:pPr marL="585470">
              <a:spcBef>
                <a:spcPts val="1315"/>
              </a:spcBef>
              <a:spcAft>
                <a:spcPts val="0"/>
              </a:spcAft>
            </a:pPr>
            <a:r>
              <a:rPr lang="en-US" sz="1000" b="1" dirty="0">
                <a:solidFill>
                  <a:srgbClr val="231F20"/>
                </a:solidFill>
                <a:effectLst/>
                <a:latin typeface="Trebuchet MS" panose="020B0603020202020204" pitchFamily="34" charset="0"/>
                <a:ea typeface="Trebuchet MS" panose="020B0603020202020204" pitchFamily="34" charset="0"/>
                <a:cs typeface="Trebuchet MS" panose="020B0603020202020204" pitchFamily="34" charset="0"/>
              </a:rPr>
              <a:t>%</a:t>
            </a:r>
            <a:r>
              <a:rPr lang="en-US" sz="1000" b="1" spc="-50" dirty="0">
                <a:solidFill>
                  <a:srgbClr val="231F2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000" b="1" dirty="0">
                <a:solidFill>
                  <a:srgbClr val="231F20"/>
                </a:solidFill>
                <a:effectLst/>
                <a:latin typeface="Trebuchet MS" panose="020B0603020202020204" pitchFamily="34" charset="0"/>
                <a:ea typeface="Trebuchet MS" panose="020B0603020202020204" pitchFamily="34" charset="0"/>
                <a:cs typeface="Trebuchet MS" panose="020B0603020202020204" pitchFamily="34" charset="0"/>
              </a:rPr>
              <a:t>of</a:t>
            </a:r>
            <a:r>
              <a:rPr lang="en-US" sz="1000" b="1" spc="-45" dirty="0">
                <a:solidFill>
                  <a:srgbClr val="231F2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000" b="1" spc="-10" dirty="0">
                <a:solidFill>
                  <a:srgbClr val="231F20"/>
                </a:solidFill>
                <a:effectLst/>
                <a:latin typeface="Trebuchet MS" panose="020B0603020202020204" pitchFamily="34" charset="0"/>
                <a:ea typeface="Trebuchet MS" panose="020B0603020202020204" pitchFamily="34" charset="0"/>
                <a:cs typeface="Trebuchet MS" panose="020B0603020202020204" pitchFamily="34" charset="0"/>
              </a:rPr>
              <a:t>respondents</a:t>
            </a:r>
            <a:endParaRPr lang="en-PG" sz="1000" dirty="0">
              <a:effectLst/>
              <a:latin typeface="Trebuchet MS" panose="020B0603020202020204" pitchFamily="34" charset="0"/>
              <a:ea typeface="Trebuchet MS" panose="020B0603020202020204" pitchFamily="34" charset="0"/>
              <a:cs typeface="Trebuchet MS" panose="020B0603020202020204" pitchFamily="34" charset="0"/>
            </a:endParaRPr>
          </a:p>
          <a:p>
            <a:pPr marL="585470" algn="ctr">
              <a:spcBef>
                <a:spcPts val="1315"/>
              </a:spcBef>
              <a:spcAft>
                <a:spcPts val="0"/>
              </a:spcAft>
            </a:pPr>
            <a:r>
              <a:rPr lang="en-US" sz="1200" dirty="0">
                <a:latin typeface="Trebuchet MS" panose="020B0603020202020204" pitchFamily="34" charset="0"/>
                <a:ea typeface="Trebuchet MS" panose="020B0603020202020204" pitchFamily="34" charset="0"/>
                <a:cs typeface="Trebuchet MS" panose="020B0603020202020204" pitchFamily="34" charset="0"/>
              </a:rPr>
              <a:t>% of respondents</a:t>
            </a:r>
          </a:p>
          <a:p>
            <a:pPr marL="756920" indent="-171450">
              <a:spcBef>
                <a:spcPts val="1315"/>
              </a:spcBef>
              <a:spcAft>
                <a:spcPts val="0"/>
              </a:spcAft>
              <a:buClr>
                <a:schemeClr val="accent1"/>
              </a:buClr>
              <a:buFont typeface="Arial" panose="020B0604020202020204" pitchFamily="34" charset="0"/>
              <a:buChar char="•"/>
            </a:pPr>
            <a:r>
              <a:rPr lang="en-AU" sz="1200" dirty="0">
                <a:latin typeface="Arial" panose="020B0604020202020204" pitchFamily="34" charset="0"/>
                <a:cs typeface="Arial" panose="020B0604020202020204" pitchFamily="34" charset="0"/>
              </a:rPr>
              <a:t>52% OF ORGANISATIONS THAT USE SOFTWARE COMPARED TO 41% THAT DON’T</a:t>
            </a:r>
          </a:p>
          <a:p>
            <a:pPr marL="585470">
              <a:spcBef>
                <a:spcPts val="1315"/>
              </a:spcBef>
              <a:spcAft>
                <a:spcPts val="0"/>
              </a:spcAft>
            </a:pPr>
            <a:r>
              <a:rPr lang="en-US" sz="1900" b="1" i="1"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Organizations</a:t>
            </a:r>
            <a:r>
              <a:rPr lang="en-US" sz="1900" b="1" i="1" spc="-10"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900" b="1" i="1"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that</a:t>
            </a:r>
            <a:r>
              <a:rPr lang="en-US" sz="1900" b="1" i="1" spc="-10"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900" b="1" i="1"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use</a:t>
            </a:r>
            <a:r>
              <a:rPr lang="en-US" sz="1900" b="1" i="1" spc="-10"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900" b="1" i="1"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performance</a:t>
            </a:r>
            <a:r>
              <a:rPr lang="en-US" sz="1900" b="1" i="1" spc="-10"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900" b="1" i="1"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management</a:t>
            </a:r>
            <a:r>
              <a:rPr lang="en-US" sz="1900" b="1" i="1" spc="-10"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900" b="1" i="1"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software</a:t>
            </a:r>
            <a:r>
              <a:rPr lang="en-US" sz="1900" b="1" i="1" spc="-10"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900" b="1" i="1"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tend</a:t>
            </a:r>
            <a:r>
              <a:rPr lang="en-US" sz="1900" b="1" i="1" spc="-10"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900" b="1" i="1"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to</a:t>
            </a:r>
            <a:r>
              <a:rPr lang="en-US" sz="1900" b="1" i="1" spc="-10"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900" b="1" i="1"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revisit</a:t>
            </a:r>
            <a:r>
              <a:rPr lang="en-US" sz="1900" b="1" i="1" spc="-10"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 and achieve </a:t>
            </a:r>
            <a:r>
              <a:rPr lang="en-US" sz="1900" b="1" i="1"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employee</a:t>
            </a:r>
            <a:r>
              <a:rPr lang="en-US" sz="1900" b="1" i="1" spc="-10"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900" b="1" i="1"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goals</a:t>
            </a:r>
            <a:r>
              <a:rPr lang="en-US" sz="1900" b="1" i="1" spc="-10"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900" b="1" i="1"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more frequently than organizations that use manual processes</a:t>
            </a:r>
            <a:endParaRPr lang="en-PG" sz="1900" b="1"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endParaRPr>
          </a:p>
        </p:txBody>
      </p:sp>
      <p:grpSp>
        <p:nvGrpSpPr>
          <p:cNvPr id="6" name="Group 5">
            <a:extLst>
              <a:ext uri="{FF2B5EF4-FFF2-40B4-BE49-F238E27FC236}">
                <a16:creationId xmlns:a16="http://schemas.microsoft.com/office/drawing/2014/main" id="{6C81DC2B-6FB6-C39F-A035-7F19D969B829}"/>
              </a:ext>
            </a:extLst>
          </p:cNvPr>
          <p:cNvGrpSpPr>
            <a:grpSpLocks/>
          </p:cNvGrpSpPr>
          <p:nvPr/>
        </p:nvGrpSpPr>
        <p:grpSpPr>
          <a:xfrm>
            <a:off x="1371600" y="2133600"/>
            <a:ext cx="7391399" cy="2438400"/>
            <a:chOff x="25375" y="0"/>
            <a:chExt cx="3414796" cy="2501290"/>
          </a:xfrm>
        </p:grpSpPr>
        <p:pic>
          <p:nvPicPr>
            <p:cNvPr id="7" name="Image 131">
              <a:extLst>
                <a:ext uri="{FF2B5EF4-FFF2-40B4-BE49-F238E27FC236}">
                  <a16:creationId xmlns:a16="http://schemas.microsoft.com/office/drawing/2014/main" id="{04AD8F79-EAD4-EFE0-BB29-15603FF29863}"/>
                </a:ext>
              </a:extLst>
            </p:cNvPr>
            <p:cNvPicPr/>
            <p:nvPr/>
          </p:nvPicPr>
          <p:blipFill>
            <a:blip r:embed="rId2" cstate="print"/>
            <a:stretch>
              <a:fillRect/>
            </a:stretch>
          </p:blipFill>
          <p:spPr>
            <a:xfrm>
              <a:off x="25375" y="0"/>
              <a:ext cx="3414796" cy="2501290"/>
            </a:xfrm>
            <a:prstGeom prst="rect">
              <a:avLst/>
            </a:prstGeom>
          </p:spPr>
        </p:pic>
        <p:sp>
          <p:nvSpPr>
            <p:cNvPr id="8" name="Textbox 132">
              <a:extLst>
                <a:ext uri="{FF2B5EF4-FFF2-40B4-BE49-F238E27FC236}">
                  <a16:creationId xmlns:a16="http://schemas.microsoft.com/office/drawing/2014/main" id="{A4B3A639-CCE1-0E80-1737-B1D1E2081860}"/>
                </a:ext>
              </a:extLst>
            </p:cNvPr>
            <p:cNvSpPr txBox="1"/>
            <p:nvPr/>
          </p:nvSpPr>
          <p:spPr>
            <a:xfrm>
              <a:off x="2414846" y="377838"/>
              <a:ext cx="554990" cy="304165"/>
            </a:xfrm>
            <a:prstGeom prst="rect">
              <a:avLst/>
            </a:prstGeom>
          </p:spPr>
          <p:txBody>
            <a:bodyPr wrap="square" lIns="0" tIns="0" rIns="0" bIns="0" rtlCol="0">
              <a:noAutofit/>
            </a:bodyPr>
            <a:lstStyle/>
            <a:p>
              <a:pPr>
                <a:spcBef>
                  <a:spcPts val="45"/>
                </a:spcBef>
              </a:pPr>
              <a:r>
                <a:rPr lang="en-US" sz="2000" b="1" spc="-25" dirty="0">
                  <a:solidFill>
                    <a:srgbClr val="FFFFFF"/>
                  </a:solidFill>
                  <a:effectLst/>
                  <a:latin typeface="Trebuchet MS" panose="020B0603020202020204" pitchFamily="34" charset="0"/>
                  <a:ea typeface="Trebuchet MS" panose="020B0603020202020204" pitchFamily="34" charset="0"/>
                  <a:cs typeface="Trebuchet MS" panose="020B0603020202020204" pitchFamily="34" charset="0"/>
                </a:rPr>
                <a:t>52%</a:t>
              </a:r>
              <a:endParaRPr lang="en-PG" sz="1100" dirty="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9" name="Textbox 133">
              <a:extLst>
                <a:ext uri="{FF2B5EF4-FFF2-40B4-BE49-F238E27FC236}">
                  <a16:creationId xmlns:a16="http://schemas.microsoft.com/office/drawing/2014/main" id="{8E9EB45A-3CF3-806D-DF75-2306E6234F14}"/>
                </a:ext>
              </a:extLst>
            </p:cNvPr>
            <p:cNvSpPr txBox="1"/>
            <p:nvPr/>
          </p:nvSpPr>
          <p:spPr>
            <a:xfrm>
              <a:off x="1765961" y="1561212"/>
              <a:ext cx="523875" cy="304165"/>
            </a:xfrm>
            <a:prstGeom prst="rect">
              <a:avLst/>
            </a:prstGeom>
          </p:spPr>
          <p:txBody>
            <a:bodyPr wrap="square" lIns="0" tIns="0" rIns="0" bIns="0" rtlCol="0">
              <a:noAutofit/>
            </a:bodyPr>
            <a:lstStyle/>
            <a:p>
              <a:pPr>
                <a:spcBef>
                  <a:spcPts val="45"/>
                </a:spcBef>
              </a:pPr>
              <a:r>
                <a:rPr lang="en-US" sz="2000" b="1" spc="-25">
                  <a:solidFill>
                    <a:srgbClr val="FFFFFF"/>
                  </a:solidFill>
                  <a:effectLst/>
                  <a:latin typeface="Trebuchet MS" panose="020B0603020202020204" pitchFamily="34" charset="0"/>
                  <a:ea typeface="Trebuchet MS" panose="020B0603020202020204" pitchFamily="34" charset="0"/>
                  <a:cs typeface="Trebuchet MS" panose="020B0603020202020204" pitchFamily="34" charset="0"/>
                </a:rPr>
                <a:t>41%</a:t>
              </a:r>
              <a:endParaRPr lang="en-PG" sz="1100">
                <a:effectLst/>
                <a:latin typeface="Trebuchet MS" panose="020B0603020202020204" pitchFamily="34" charset="0"/>
                <a:ea typeface="Trebuchet MS" panose="020B0603020202020204" pitchFamily="34" charset="0"/>
                <a:cs typeface="Trebuchet MS" panose="020B0603020202020204" pitchFamily="34" charset="0"/>
              </a:endParaRPr>
            </a:p>
          </p:txBody>
        </p:sp>
      </p:grpSp>
      <p:sp>
        <p:nvSpPr>
          <p:cNvPr id="12" name="Graphic 16">
            <a:extLst>
              <a:ext uri="{FF2B5EF4-FFF2-40B4-BE49-F238E27FC236}">
                <a16:creationId xmlns:a16="http://schemas.microsoft.com/office/drawing/2014/main" id="{7A29B421-89FB-9B90-5A16-4D000CDADFE9}"/>
              </a:ext>
            </a:extLst>
          </p:cNvPr>
          <p:cNvSpPr/>
          <p:nvPr/>
        </p:nvSpPr>
        <p:spPr>
          <a:xfrm>
            <a:off x="1066800" y="6324600"/>
            <a:ext cx="7772400" cy="381000"/>
          </a:xfrm>
          <a:custGeom>
            <a:avLst/>
            <a:gdLst/>
            <a:ahLst/>
            <a:cxnLst/>
            <a:rect l="l" t="t" r="r" b="b"/>
            <a:pathLst>
              <a:path w="7772400" h="496570">
                <a:moveTo>
                  <a:pt x="7772349" y="496566"/>
                </a:moveTo>
                <a:lnTo>
                  <a:pt x="0" y="496566"/>
                </a:lnTo>
                <a:lnTo>
                  <a:pt x="0" y="0"/>
                </a:lnTo>
                <a:lnTo>
                  <a:pt x="7772349" y="0"/>
                </a:lnTo>
                <a:lnTo>
                  <a:pt x="7772349" y="496566"/>
                </a:lnTo>
                <a:close/>
              </a:path>
            </a:pathLst>
          </a:custGeom>
          <a:solidFill>
            <a:srgbClr val="151745"/>
          </a:solidFill>
        </p:spPr>
        <p:txBody>
          <a:bodyPr wrap="square" lIns="0" tIns="0" rIns="0" bIns="0" rtlCol="0">
            <a:prstTxWarp prst="textNoShape">
              <a:avLst/>
            </a:prstTxWarp>
            <a:noAutofit/>
          </a:bodyPr>
          <a:lstStyle/>
          <a:p>
            <a:endParaRPr lang="en-PG" dirty="0"/>
          </a:p>
        </p:txBody>
      </p:sp>
      <p:pic>
        <p:nvPicPr>
          <p:cNvPr id="13" name="Image 17">
            <a:extLst>
              <a:ext uri="{FF2B5EF4-FFF2-40B4-BE49-F238E27FC236}">
                <a16:creationId xmlns:a16="http://schemas.microsoft.com/office/drawing/2014/main" id="{E1EC4C32-E4E6-9604-7B5F-E29BBBD9F2E5}"/>
              </a:ext>
            </a:extLst>
          </p:cNvPr>
          <p:cNvPicPr/>
          <p:nvPr/>
        </p:nvPicPr>
        <p:blipFill>
          <a:blip r:embed="rId3" cstate="print"/>
          <a:stretch>
            <a:fillRect/>
          </a:stretch>
        </p:blipFill>
        <p:spPr>
          <a:xfrm>
            <a:off x="1371600" y="6439217"/>
            <a:ext cx="1151890" cy="151765"/>
          </a:xfrm>
          <a:prstGeom prst="rect">
            <a:avLst/>
          </a:prstGeom>
        </p:spPr>
      </p:pic>
      <p:sp>
        <p:nvSpPr>
          <p:cNvPr id="14" name="Textbox 18">
            <a:extLst>
              <a:ext uri="{FF2B5EF4-FFF2-40B4-BE49-F238E27FC236}">
                <a16:creationId xmlns:a16="http://schemas.microsoft.com/office/drawing/2014/main" id="{7C758E11-1368-83DE-6DEB-D2E3CADC40B5}"/>
              </a:ext>
            </a:extLst>
          </p:cNvPr>
          <p:cNvSpPr txBox="1">
            <a:spLocks/>
          </p:cNvSpPr>
          <p:nvPr/>
        </p:nvSpPr>
        <p:spPr>
          <a:xfrm>
            <a:off x="2583179" y="6442897"/>
            <a:ext cx="2484120" cy="177800"/>
          </a:xfrm>
          <a:prstGeom prst="rect">
            <a:avLst/>
          </a:prstGeom>
        </p:spPr>
        <p:txBody>
          <a:bodyPr wrap="square" lIns="0" tIns="0" rIns="0" bIns="0" rtlCol="0">
            <a:noAutofit/>
          </a:bodyPr>
          <a:lstStyle/>
          <a:p>
            <a:pPr marL="12700">
              <a:spcBef>
                <a:spcPts val="120"/>
              </a:spcBef>
              <a:spcAft>
                <a:spcPts val="0"/>
              </a:spcAft>
            </a:pPr>
            <a:r>
              <a:rPr lang="en-US" sz="1000">
                <a:solidFill>
                  <a:srgbClr val="007CC7"/>
                </a:solidFill>
                <a:effectLst/>
                <a:latin typeface="Trebuchet MS" panose="020B0603020202020204" pitchFamily="34" charset="0"/>
                <a:ea typeface="Trebuchet MS" panose="020B0603020202020204" pitchFamily="34" charset="0"/>
                <a:cs typeface="Trebuchet MS" panose="020B0603020202020204" pitchFamily="34" charset="0"/>
              </a:rPr>
              <a:t>State</a:t>
            </a:r>
            <a:r>
              <a:rPr lang="en-US" sz="1000" spc="15">
                <a:solidFill>
                  <a:srgbClr val="007CC7"/>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000">
                <a:solidFill>
                  <a:srgbClr val="007CC7"/>
                </a:solidFill>
                <a:effectLst/>
                <a:latin typeface="Trebuchet MS" panose="020B0603020202020204" pitchFamily="34" charset="0"/>
                <a:ea typeface="Trebuchet MS" panose="020B0603020202020204" pitchFamily="34" charset="0"/>
                <a:cs typeface="Trebuchet MS" panose="020B0603020202020204" pitchFamily="34" charset="0"/>
              </a:rPr>
              <a:t>of</a:t>
            </a:r>
            <a:r>
              <a:rPr lang="en-US" sz="1000" spc="15">
                <a:solidFill>
                  <a:srgbClr val="007CC7"/>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000">
                <a:solidFill>
                  <a:srgbClr val="007CC7"/>
                </a:solidFill>
                <a:effectLst/>
                <a:latin typeface="Trebuchet MS" panose="020B0603020202020204" pitchFamily="34" charset="0"/>
                <a:ea typeface="Trebuchet MS" panose="020B0603020202020204" pitchFamily="34" charset="0"/>
                <a:cs typeface="Trebuchet MS" panose="020B0603020202020204" pitchFamily="34" charset="0"/>
              </a:rPr>
              <a:t>Performance</a:t>
            </a:r>
            <a:r>
              <a:rPr lang="en-US" sz="1000" spc="20">
                <a:solidFill>
                  <a:srgbClr val="007CC7"/>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000">
                <a:solidFill>
                  <a:srgbClr val="007CC7"/>
                </a:solidFill>
                <a:effectLst/>
                <a:latin typeface="Trebuchet MS" panose="020B0603020202020204" pitchFamily="34" charset="0"/>
                <a:ea typeface="Trebuchet MS" panose="020B0603020202020204" pitchFamily="34" charset="0"/>
                <a:cs typeface="Trebuchet MS" panose="020B0603020202020204" pitchFamily="34" charset="0"/>
              </a:rPr>
              <a:t>Management</a:t>
            </a:r>
            <a:r>
              <a:rPr lang="en-US" sz="1000" spc="15">
                <a:solidFill>
                  <a:srgbClr val="007CC7"/>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000" spc="-20">
                <a:solidFill>
                  <a:srgbClr val="007CC7"/>
                </a:solidFill>
                <a:effectLst/>
                <a:latin typeface="Trebuchet MS" panose="020B0603020202020204" pitchFamily="34" charset="0"/>
                <a:ea typeface="Trebuchet MS" panose="020B0603020202020204" pitchFamily="34" charset="0"/>
                <a:cs typeface="Trebuchet MS" panose="020B0603020202020204" pitchFamily="34" charset="0"/>
              </a:rPr>
              <a:t>Stats</a:t>
            </a:r>
            <a:endParaRPr lang="en-PG" sz="1100">
              <a:effectLst/>
              <a:latin typeface="Trebuchet MS" panose="020B0603020202020204" pitchFamily="34" charset="0"/>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41822090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E317A-A6C6-ACED-0C78-0411F73115BF}"/>
              </a:ext>
            </a:extLst>
          </p:cNvPr>
          <p:cNvSpPr>
            <a:spLocks noGrp="1"/>
          </p:cNvSpPr>
          <p:nvPr>
            <p:ph type="title"/>
          </p:nvPr>
        </p:nvSpPr>
        <p:spPr>
          <a:xfrm>
            <a:off x="914400" y="152400"/>
            <a:ext cx="8001000" cy="533400"/>
          </a:xfrm>
          <a:solidFill>
            <a:srgbClr val="FFFFCC"/>
          </a:solidFill>
        </p:spPr>
        <p:txBody>
          <a:bodyPr/>
          <a:lstStyle/>
          <a:p>
            <a:pPr algn="ctr"/>
            <a:r>
              <a:rPr lang="en-US" sz="2800" dirty="0">
                <a:cs typeface="Calibri" panose="020F0502020204030204" pitchFamily="34" charset="0"/>
              </a:rPr>
              <a:t>OBJECTIVES OF PMS</a:t>
            </a:r>
            <a:endParaRPr lang="en-AU" sz="2800" dirty="0">
              <a:cs typeface="Calibri" panose="020F0502020204030204" pitchFamily="34" charset="0"/>
            </a:endParaRPr>
          </a:p>
        </p:txBody>
      </p:sp>
      <p:sp>
        <p:nvSpPr>
          <p:cNvPr id="4" name="TextBox 3">
            <a:extLst>
              <a:ext uri="{FF2B5EF4-FFF2-40B4-BE49-F238E27FC236}">
                <a16:creationId xmlns:a16="http://schemas.microsoft.com/office/drawing/2014/main" id="{221147FA-99A9-BCD1-6D7D-FC6B800DF1D2}"/>
              </a:ext>
            </a:extLst>
          </p:cNvPr>
          <p:cNvSpPr txBox="1"/>
          <p:nvPr/>
        </p:nvSpPr>
        <p:spPr>
          <a:xfrm>
            <a:off x="838200" y="838200"/>
            <a:ext cx="8077200" cy="5416034"/>
          </a:xfrm>
          <a:prstGeom prst="rect">
            <a:avLst/>
          </a:prstGeom>
          <a:noFill/>
        </p:spPr>
        <p:txBody>
          <a:bodyPr wrap="square">
            <a:spAutoFit/>
          </a:bodyPr>
          <a:lstStyle/>
          <a:p>
            <a:pPr marL="342900" lvl="0" indent="-342900" algn="just">
              <a:lnSpc>
                <a:spcPct val="107000"/>
              </a:lnSpc>
              <a:buFont typeface="Symbol" panose="05050102010706020507" pitchFamily="18" charset="2"/>
              <a:buChar char=""/>
            </a:pPr>
            <a:r>
              <a:rPr lang="en-US" sz="2600" dirty="0">
                <a:effectLst/>
                <a:latin typeface="Calibri" panose="020F0502020204030204" pitchFamily="34" charset="0"/>
                <a:ea typeface="Calibri" panose="020F0502020204030204" pitchFamily="34" charset="0"/>
                <a:cs typeface="Calibri" panose="020F0502020204030204" pitchFamily="34" charset="0"/>
              </a:rPr>
              <a:t>TO ESTABLISH THE KEY PERFORMANCE TARGETS IN ACCORDANCE WITH THE RESPECTIVE AGENCY’S PRIORITIES AND STANDARDS AND MAINTAIN AND IMPROVE UPON THE AGENCY’S LEVEL OF SERVICE DELIVERY AND DEVELOPMENT ACHIEVEMENTS;</a:t>
            </a:r>
            <a:endParaRPr lang="en-AU" sz="2600" dirty="0">
              <a:effectLst/>
              <a:latin typeface="Calibri" panose="020F0502020204030204" pitchFamily="34" charset="0"/>
              <a:ea typeface="Calibri" panose="020F0502020204030204" pitchFamily="34" charset="0"/>
              <a:cs typeface="Calibri" panose="020F0502020204030204" pitchFamily="34" charset="0"/>
            </a:endParaRPr>
          </a:p>
          <a:p>
            <a:pPr marL="914400" indent="-457200" algn="just">
              <a:lnSpc>
                <a:spcPct val="107000"/>
              </a:lnSpc>
            </a:pPr>
            <a:r>
              <a:rPr lang="en-US" sz="2600" dirty="0">
                <a:effectLst/>
                <a:latin typeface="Calibri" panose="020F0502020204030204" pitchFamily="34" charset="0"/>
                <a:ea typeface="Calibri" panose="020F0502020204030204" pitchFamily="34" charset="0"/>
                <a:cs typeface="Calibri" panose="020F0502020204030204" pitchFamily="34" charset="0"/>
              </a:rPr>
              <a:t> </a:t>
            </a:r>
            <a:endParaRPr lang="en-AU" sz="26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Aft>
                <a:spcPts val="800"/>
              </a:spcAft>
              <a:buFont typeface="Symbol" panose="05050102010706020507" pitchFamily="18" charset="2"/>
              <a:buChar char=""/>
            </a:pPr>
            <a:r>
              <a:rPr lang="en-US" sz="2600" dirty="0">
                <a:effectLst/>
                <a:latin typeface="Calibri" panose="020F0502020204030204" pitchFamily="34" charset="0"/>
                <a:ea typeface="Calibri" panose="020F0502020204030204" pitchFamily="34" charset="0"/>
                <a:cs typeface="Calibri" panose="020F0502020204030204" pitchFamily="34" charset="0"/>
              </a:rPr>
              <a:t>TO ASSESS THE AGENCY HEAD’S PERFORMANCE AGAINST HIS OR HER AGREED COMMITMENTS BY THE POLITICAL HEAD;</a:t>
            </a:r>
          </a:p>
          <a:p>
            <a:pPr marL="342900" lvl="0" indent="-342900" algn="just">
              <a:lnSpc>
                <a:spcPct val="107000"/>
              </a:lnSpc>
              <a:spcAft>
                <a:spcPts val="800"/>
              </a:spcAft>
              <a:buFont typeface="Symbol" panose="05050102010706020507" pitchFamily="18" charset="2"/>
              <a:buChar char=""/>
            </a:pPr>
            <a:endParaRPr lang="en-US" sz="26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Aft>
                <a:spcPts val="800"/>
              </a:spcAft>
              <a:buFont typeface="Symbol" panose="05050102010706020507" pitchFamily="18" charset="2"/>
              <a:buChar char=""/>
            </a:pPr>
            <a:r>
              <a:rPr lang="en-US" sz="2600" dirty="0">
                <a:latin typeface="Calibri" panose="020F0502020204030204" pitchFamily="34" charset="0"/>
                <a:ea typeface="Calibri" panose="020F0502020204030204" pitchFamily="34" charset="0"/>
                <a:cs typeface="Calibri" panose="020F0502020204030204" pitchFamily="34" charset="0"/>
              </a:rPr>
              <a:t>TO VERIFY THE OVERALL DELIVERY OF SERVICES AND REPORTED TO THE NEC BY THE SECRETARY FOR DPM.</a:t>
            </a:r>
            <a:endParaRPr lang="en-US" sz="2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93443943"/>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E317A-A6C6-ACED-0C78-0411F73115BF}"/>
              </a:ext>
            </a:extLst>
          </p:cNvPr>
          <p:cNvSpPr>
            <a:spLocks noGrp="1"/>
          </p:cNvSpPr>
          <p:nvPr>
            <p:ph type="title"/>
          </p:nvPr>
        </p:nvSpPr>
        <p:spPr>
          <a:xfrm>
            <a:off x="914400" y="152400"/>
            <a:ext cx="8001000" cy="533400"/>
          </a:xfrm>
          <a:solidFill>
            <a:srgbClr val="FFFFCC"/>
          </a:solidFill>
        </p:spPr>
        <p:txBody>
          <a:bodyPr/>
          <a:lstStyle/>
          <a:p>
            <a:pPr algn="ctr"/>
            <a:r>
              <a:rPr lang="en-US" sz="2800" dirty="0">
                <a:cs typeface="Calibri" panose="020F0502020204030204" pitchFamily="34" charset="0"/>
              </a:rPr>
              <a:t>OBJECTIVES OF PMS – cont’d</a:t>
            </a:r>
            <a:endParaRPr lang="en-AU" sz="2800" dirty="0">
              <a:cs typeface="Calibri" panose="020F0502020204030204" pitchFamily="34" charset="0"/>
            </a:endParaRPr>
          </a:p>
        </p:txBody>
      </p:sp>
      <p:sp>
        <p:nvSpPr>
          <p:cNvPr id="4" name="TextBox 3">
            <a:extLst>
              <a:ext uri="{FF2B5EF4-FFF2-40B4-BE49-F238E27FC236}">
                <a16:creationId xmlns:a16="http://schemas.microsoft.com/office/drawing/2014/main" id="{221147FA-99A9-BCD1-6D7D-FC6B800DF1D2}"/>
              </a:ext>
            </a:extLst>
          </p:cNvPr>
          <p:cNvSpPr txBox="1"/>
          <p:nvPr/>
        </p:nvSpPr>
        <p:spPr>
          <a:xfrm>
            <a:off x="838200" y="838200"/>
            <a:ext cx="7772400" cy="3498330"/>
          </a:xfrm>
          <a:prstGeom prst="rect">
            <a:avLst/>
          </a:prstGeom>
          <a:noFill/>
        </p:spPr>
        <p:txBody>
          <a:bodyPr wrap="square">
            <a:spAutoFit/>
          </a:bodyPr>
          <a:lstStyle/>
          <a:p>
            <a:pPr marL="342900" lvl="0" indent="-342900" algn="just">
              <a:lnSpc>
                <a:spcPct val="107000"/>
              </a:lnSpc>
              <a:buFont typeface="Symbol" panose="05050102010706020507" pitchFamily="18" charset="2"/>
              <a:buChar char=""/>
            </a:pPr>
            <a:r>
              <a:rPr lang="en-US" sz="2600" dirty="0">
                <a:effectLst/>
                <a:latin typeface="Calibri" panose="020F0502020204030204" pitchFamily="34" charset="0"/>
                <a:ea typeface="Calibri" panose="020F0502020204030204" pitchFamily="34" charset="0"/>
                <a:cs typeface="Calibri" panose="020F0502020204030204" pitchFamily="34" charset="0"/>
              </a:rPr>
              <a:t>TO ENHANCE COMMUNICATION THROUGH ICT WITH THE AGENCY MANAGEMENT TEAM AND OTHER STAKEHOLDERS;  AND</a:t>
            </a:r>
          </a:p>
          <a:p>
            <a:pPr marL="342900" lvl="0" indent="-342900" algn="just">
              <a:lnSpc>
                <a:spcPct val="107000"/>
              </a:lnSpc>
              <a:buFont typeface="Symbol" panose="05050102010706020507" pitchFamily="18" charset="2"/>
              <a:buChar char=""/>
            </a:pPr>
            <a:endParaRPr lang="en-US" sz="26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buFont typeface="Symbol" panose="05050102010706020507" pitchFamily="18" charset="2"/>
              <a:buChar char=""/>
            </a:pPr>
            <a:r>
              <a:rPr lang="en-US" sz="2600" dirty="0">
                <a:effectLst/>
                <a:latin typeface="Calibri" panose="020F0502020204030204" pitchFamily="34" charset="0"/>
                <a:ea typeface="Calibri" panose="020F0502020204030204" pitchFamily="34" charset="0"/>
                <a:cs typeface="Calibri" panose="020F0502020204030204" pitchFamily="34" charset="0"/>
              </a:rPr>
              <a:t>TO PROMOTE AND ENSURE ETHICAL BEHAVIOUR IS PRACTICED AND UPHELD BASED ON THE CORE VALUES OF:  </a:t>
            </a:r>
            <a:r>
              <a:rPr lang="en-US" sz="2600" i="1" dirty="0">
                <a:effectLst/>
                <a:latin typeface="Calibri" panose="020F0502020204030204" pitchFamily="34" charset="0"/>
                <a:ea typeface="Calibri" panose="020F0502020204030204" pitchFamily="34" charset="0"/>
                <a:cs typeface="Calibri" panose="020F0502020204030204" pitchFamily="34" charset="0"/>
              </a:rPr>
              <a:t>ACCOUNTABILITY, RESPONSIBILITY, INTEGRITY, HONESTY, WISDOM AND RESPECT</a:t>
            </a:r>
            <a:endParaRPr lang="en-US" sz="2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703170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AD474-25E1-A27A-3910-9D620BF27CC2}"/>
              </a:ext>
            </a:extLst>
          </p:cNvPr>
          <p:cNvSpPr>
            <a:spLocks noGrp="1"/>
          </p:cNvSpPr>
          <p:nvPr>
            <p:ph type="title"/>
          </p:nvPr>
        </p:nvSpPr>
        <p:spPr>
          <a:xfrm>
            <a:off x="914400" y="152400"/>
            <a:ext cx="8001000" cy="533400"/>
          </a:xfrm>
          <a:solidFill>
            <a:srgbClr val="FFFFCC"/>
          </a:solidFill>
        </p:spPr>
        <p:txBody>
          <a:bodyPr/>
          <a:lstStyle/>
          <a:p>
            <a:pPr algn="ctr"/>
            <a:r>
              <a:rPr lang="en-US" sz="2800" dirty="0">
                <a:latin typeface="Arial" panose="020B0604020202020204" pitchFamily="34" charset="0"/>
                <a:cs typeface="Arial" panose="020B0604020202020204" pitchFamily="34" charset="0"/>
              </a:rPr>
              <a:t>OUTCOMES OF PMS</a:t>
            </a:r>
            <a:endParaRPr lang="en-AU" sz="28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FE937BE0-297E-B300-8DDD-83A09B5B37D3}"/>
              </a:ext>
            </a:extLst>
          </p:cNvPr>
          <p:cNvSpPr txBox="1">
            <a:spLocks/>
          </p:cNvSpPr>
          <p:nvPr/>
        </p:nvSpPr>
        <p:spPr bwMode="auto">
          <a:xfrm>
            <a:off x="914400" y="1070757"/>
            <a:ext cx="8001000" cy="5815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3200" kern="1200">
                <a:solidFill>
                  <a:schemeClr val="tx1"/>
                </a:solidFill>
                <a:latin typeface="Calibri" pitchFamily="34" charset="0"/>
                <a:ea typeface="+mn-ea"/>
                <a:cs typeface="+mn-cs"/>
              </a:defRPr>
            </a:lvl1pPr>
            <a:lvl2pPr marL="547688" indent="-228600" algn="l" rtl="0" eaLnBrk="0" fontAlgn="base" hangingPunct="0">
              <a:spcBef>
                <a:spcPts val="375"/>
              </a:spcBef>
              <a:spcAft>
                <a:spcPct val="0"/>
              </a:spcAft>
              <a:buClr>
                <a:schemeClr val="accent2"/>
              </a:buClr>
              <a:buSzPct val="85000"/>
              <a:buFont typeface="Courier New" panose="02070309020205020404" pitchFamily="49" charset="0"/>
              <a:buChar char="o"/>
              <a:defRPr sz="2800" kern="1200">
                <a:solidFill>
                  <a:schemeClr val="tx1"/>
                </a:solidFill>
                <a:latin typeface="Calibri" pitchFamily="34" charset="0"/>
                <a:ea typeface="+mn-ea"/>
                <a:cs typeface="+mn-cs"/>
              </a:defRPr>
            </a:lvl2pPr>
            <a:lvl3pPr marL="822325" indent="-228600" algn="l" rtl="0" eaLnBrk="0" fontAlgn="base" hangingPunct="0">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Calibri" pitchFamily="34" charset="0"/>
                <a:ea typeface="+mn-ea"/>
                <a:cs typeface="+mn-cs"/>
              </a:defRPr>
            </a:lvl3pPr>
            <a:lvl4pPr marL="1096963" indent="-228600" algn="l" rtl="0" eaLnBrk="0" fontAlgn="base" hangingPunct="0">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Calibri" pitchFamily="34" charset="0"/>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just"/>
            <a:r>
              <a:rPr lang="en-AU" sz="2400" dirty="0">
                <a:cs typeface="Calibri" panose="020F0502020204030204" pitchFamily="34" charset="0"/>
              </a:rPr>
              <a:t> ESTABLISHMENT OF A FULLY FUNCTIONAL ONLINE PERFORMANCE MANAGEMENT SYSTEM TO TRANSITION FROM MANUAL MODE TO ONLINE PROCESSING;  AND</a:t>
            </a:r>
          </a:p>
          <a:p>
            <a:pPr algn="just"/>
            <a:endParaRPr lang="en-AU" sz="2400" dirty="0">
              <a:cs typeface="Calibri" panose="020F0502020204030204" pitchFamily="34" charset="0"/>
            </a:endParaRPr>
          </a:p>
          <a:p>
            <a:pPr algn="just"/>
            <a:r>
              <a:rPr lang="en-AU" sz="2400" dirty="0">
                <a:cs typeface="Calibri" panose="020F0502020204030204" pitchFamily="34" charset="0"/>
              </a:rPr>
              <a:t>ALL GOVERNMENT AGENCIES ARE USING THE ONLINE PMS TO MANAGE THE AGENCY HEADS KEY RESULT AREAS AND KEY PERFORMANCE INDICATORS AND ACHIEVEMENTS ARE REPORTED TO RELEVANT AUTHORITIES IN A TIMELY MANNER.</a:t>
            </a:r>
          </a:p>
          <a:p>
            <a:pPr marL="0" indent="0">
              <a:buFont typeface="Wingdings 2" panose="05020102010507070707" pitchFamily="18" charset="2"/>
              <a:buNone/>
            </a:pPr>
            <a:endParaRPr lang="en-AU" sz="2800" dirty="0">
              <a:latin typeface="Arial" panose="020B0604020202020204" pitchFamily="34" charset="0"/>
              <a:cs typeface="Arial" panose="020B0604020202020204" pitchFamily="34" charset="0"/>
            </a:endParaRPr>
          </a:p>
          <a:p>
            <a:endParaRPr lang="en-AU" sz="4000" dirty="0"/>
          </a:p>
        </p:txBody>
      </p:sp>
    </p:spTree>
    <p:extLst>
      <p:ext uri="{BB962C8B-B14F-4D97-AF65-F5344CB8AC3E}">
        <p14:creationId xmlns:p14="http://schemas.microsoft.com/office/powerpoint/2010/main" val="4167921608"/>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76200"/>
            <a:ext cx="8001000" cy="685800"/>
          </a:xfrm>
          <a:solidFill>
            <a:srgbClr val="FFFFCC"/>
          </a:solidFill>
        </p:spPr>
        <p:txBody>
          <a:bodyPr/>
          <a:lstStyle/>
          <a:p>
            <a:r>
              <a:rPr lang="en-US" dirty="0"/>
              <a:t>           </a:t>
            </a:r>
            <a:r>
              <a:rPr lang="en-US" dirty="0">
                <a:solidFill>
                  <a:schemeClr val="tx1"/>
                </a:solidFill>
              </a:rPr>
              <a:t>PMS LINK TO BROADER GOALS</a:t>
            </a:r>
            <a:endParaRPr lang="en-GB" dirty="0">
              <a:solidFill>
                <a:schemeClr val="tx1"/>
              </a:solidFill>
            </a:endParaRPr>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172944451"/>
              </p:ext>
            </p:extLst>
          </p:nvPr>
        </p:nvGraphicFramePr>
        <p:xfrm>
          <a:off x="914400" y="762000"/>
          <a:ext cx="80010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1867074"/>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914400" y="602268"/>
            <a:ext cx="8153400" cy="6103332"/>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Isosceles Triangle 3"/>
          <p:cNvSpPr/>
          <p:nvPr/>
        </p:nvSpPr>
        <p:spPr>
          <a:xfrm>
            <a:off x="1676400" y="989695"/>
            <a:ext cx="6477000" cy="4132052"/>
          </a:xfrm>
          <a:prstGeom prst="triangle">
            <a:avLst/>
          </a:prstGeom>
          <a:solidFill>
            <a:schemeClr val="bg1">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6" name="Straight Connector 5"/>
          <p:cNvCxnSpPr/>
          <p:nvPr/>
        </p:nvCxnSpPr>
        <p:spPr>
          <a:xfrm>
            <a:off x="3810000" y="2362200"/>
            <a:ext cx="2133600" cy="0"/>
          </a:xfrm>
          <a:prstGeom prst="line">
            <a:avLst/>
          </a:prstGeom>
          <a:ln w="412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endCxn id="4" idx="5"/>
          </p:cNvCxnSpPr>
          <p:nvPr/>
        </p:nvCxnSpPr>
        <p:spPr>
          <a:xfrm>
            <a:off x="3285475" y="3055721"/>
            <a:ext cx="3248675" cy="0"/>
          </a:xfrm>
          <a:prstGeom prst="line">
            <a:avLst/>
          </a:prstGeom>
          <a:ln w="412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730366" y="3769480"/>
            <a:ext cx="4351302" cy="30662"/>
          </a:xfrm>
          <a:prstGeom prst="line">
            <a:avLst/>
          </a:prstGeom>
          <a:ln w="412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95977" y="4464180"/>
            <a:ext cx="5500223" cy="53388"/>
          </a:xfrm>
          <a:prstGeom prst="line">
            <a:avLst/>
          </a:prstGeom>
          <a:ln w="41275">
            <a:solidFill>
              <a:srgbClr val="00B050"/>
            </a:solidFill>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p:nvPr>
        </p:nvSpPr>
        <p:spPr>
          <a:xfrm>
            <a:off x="914400" y="68784"/>
            <a:ext cx="8153400" cy="533484"/>
          </a:xfrm>
          <a:solidFill>
            <a:srgbClr val="FFFFCC"/>
          </a:solidFill>
        </p:spPr>
        <p:txBody>
          <a:bodyPr/>
          <a:lstStyle/>
          <a:p>
            <a:pPr algn="ctr"/>
            <a:r>
              <a:rPr lang="en-AU" sz="2800" dirty="0">
                <a:solidFill>
                  <a:srgbClr val="000000"/>
                </a:solidFill>
              </a:rPr>
              <a:t>PMS TRIANGULAR MODEL</a:t>
            </a:r>
            <a:endParaRPr lang="en-GB" sz="2800" dirty="0">
              <a:solidFill>
                <a:srgbClr val="000000"/>
              </a:solidFill>
            </a:endParaRPr>
          </a:p>
        </p:txBody>
      </p:sp>
      <p:sp>
        <p:nvSpPr>
          <p:cNvPr id="18" name="TextBox 17"/>
          <p:cNvSpPr txBox="1"/>
          <p:nvPr/>
        </p:nvSpPr>
        <p:spPr>
          <a:xfrm>
            <a:off x="914400" y="5247204"/>
            <a:ext cx="8153400" cy="1323439"/>
          </a:xfrm>
          <a:prstGeom prst="rect">
            <a:avLst/>
          </a:prstGeom>
          <a:solidFill>
            <a:schemeClr val="accent6">
              <a:lumMod val="20000"/>
              <a:lumOff val="80000"/>
            </a:schemeClr>
          </a:solidFill>
        </p:spPr>
        <p:txBody>
          <a:bodyPr wrap="square" rtlCol="0">
            <a:spAutoFit/>
          </a:bodyPr>
          <a:lstStyle/>
          <a:p>
            <a:pPr algn="just"/>
            <a:r>
              <a:rPr lang="en-AU" sz="2000" b="1" dirty="0">
                <a:solidFill>
                  <a:srgbClr val="000000"/>
                </a:solidFill>
              </a:rPr>
              <a:t>THE TRIANGULAR MODEL IS THE ORGANIZATION’S REPORTING STRUCTURE. EVERY EMPLOYEE IS IMPORTANT TO PROMOTE EACH OTHER BECAUSE EVERY KPI BECOMES THE KRA FOR THE NEXT EMPLOYEE UNDER THE TRIANGLE MODEL. </a:t>
            </a:r>
          </a:p>
        </p:txBody>
      </p:sp>
      <p:sp>
        <p:nvSpPr>
          <p:cNvPr id="19" name="TextBox 18"/>
          <p:cNvSpPr txBox="1"/>
          <p:nvPr/>
        </p:nvSpPr>
        <p:spPr>
          <a:xfrm>
            <a:off x="3728368" y="1849862"/>
            <a:ext cx="2638017" cy="400110"/>
          </a:xfrm>
          <a:prstGeom prst="rect">
            <a:avLst/>
          </a:prstGeom>
          <a:solidFill>
            <a:schemeClr val="accent2"/>
          </a:solidFill>
        </p:spPr>
        <p:txBody>
          <a:bodyPr wrap="square" rtlCol="0">
            <a:spAutoFit/>
          </a:bodyPr>
          <a:lstStyle/>
          <a:p>
            <a:r>
              <a:rPr lang="en-AU" sz="2000" b="1" dirty="0">
                <a:solidFill>
                  <a:srgbClr val="00B0F0"/>
                </a:solidFill>
              </a:rPr>
              <a:t>AGENCY HEADS</a:t>
            </a:r>
          </a:p>
        </p:txBody>
      </p:sp>
      <p:sp>
        <p:nvSpPr>
          <p:cNvPr id="20" name="TextBox 19"/>
          <p:cNvSpPr txBox="1"/>
          <p:nvPr/>
        </p:nvSpPr>
        <p:spPr>
          <a:xfrm>
            <a:off x="3023383" y="2513022"/>
            <a:ext cx="3962400" cy="369332"/>
          </a:xfrm>
          <a:prstGeom prst="rect">
            <a:avLst/>
          </a:prstGeom>
          <a:solidFill>
            <a:srgbClr val="92D050"/>
          </a:solidFill>
        </p:spPr>
        <p:txBody>
          <a:bodyPr wrap="square" rtlCol="0">
            <a:spAutoFit/>
          </a:bodyPr>
          <a:lstStyle/>
          <a:p>
            <a:r>
              <a:rPr lang="en-AU" b="1" dirty="0">
                <a:solidFill>
                  <a:schemeClr val="accent1">
                    <a:lumMod val="75000"/>
                  </a:schemeClr>
                </a:solidFill>
              </a:rPr>
              <a:t>DEPUTIES/DIRECTORS, GM, ETC</a:t>
            </a:r>
          </a:p>
        </p:txBody>
      </p:sp>
      <p:sp>
        <p:nvSpPr>
          <p:cNvPr id="21" name="TextBox 20"/>
          <p:cNvSpPr txBox="1"/>
          <p:nvPr/>
        </p:nvSpPr>
        <p:spPr>
          <a:xfrm>
            <a:off x="3507869" y="3288333"/>
            <a:ext cx="3047506" cy="369332"/>
          </a:xfrm>
          <a:prstGeom prst="rect">
            <a:avLst/>
          </a:prstGeom>
          <a:solidFill>
            <a:srgbClr val="7030A0"/>
          </a:solidFill>
        </p:spPr>
        <p:txBody>
          <a:bodyPr wrap="square" rtlCol="0">
            <a:spAutoFit/>
          </a:bodyPr>
          <a:lstStyle/>
          <a:p>
            <a:r>
              <a:rPr lang="en-AU" b="1" dirty="0">
                <a:solidFill>
                  <a:srgbClr val="FFFF00"/>
                </a:solidFill>
              </a:rPr>
              <a:t>EXECUTIVE MANAGERS</a:t>
            </a:r>
          </a:p>
        </p:txBody>
      </p:sp>
      <p:sp>
        <p:nvSpPr>
          <p:cNvPr id="22" name="TextBox 21"/>
          <p:cNvSpPr txBox="1"/>
          <p:nvPr/>
        </p:nvSpPr>
        <p:spPr>
          <a:xfrm>
            <a:off x="3381019" y="3982620"/>
            <a:ext cx="3359727" cy="369332"/>
          </a:xfrm>
          <a:prstGeom prst="rect">
            <a:avLst/>
          </a:prstGeom>
          <a:solidFill>
            <a:srgbClr val="00B050"/>
          </a:solidFill>
        </p:spPr>
        <p:txBody>
          <a:bodyPr wrap="square" rtlCol="0">
            <a:spAutoFit/>
          </a:bodyPr>
          <a:lstStyle/>
          <a:p>
            <a:r>
              <a:rPr lang="en-AU" b="1" dirty="0">
                <a:solidFill>
                  <a:schemeClr val="bg1"/>
                </a:solidFill>
              </a:rPr>
              <a:t>MANAGERS/SENIOR STAFF</a:t>
            </a:r>
          </a:p>
        </p:txBody>
      </p:sp>
      <p:sp>
        <p:nvSpPr>
          <p:cNvPr id="23" name="TextBox 22"/>
          <p:cNvSpPr txBox="1"/>
          <p:nvPr/>
        </p:nvSpPr>
        <p:spPr>
          <a:xfrm>
            <a:off x="3571240" y="4590005"/>
            <a:ext cx="2873829" cy="369332"/>
          </a:xfrm>
          <a:prstGeom prst="rect">
            <a:avLst/>
          </a:prstGeom>
          <a:solidFill>
            <a:srgbClr val="F9A763"/>
          </a:solidFill>
        </p:spPr>
        <p:txBody>
          <a:bodyPr wrap="square" rtlCol="0">
            <a:spAutoFit/>
          </a:bodyPr>
          <a:lstStyle/>
          <a:p>
            <a:r>
              <a:rPr lang="en-AU" b="1" dirty="0"/>
              <a:t>STAFF MEMBERS, ETC</a:t>
            </a:r>
          </a:p>
        </p:txBody>
      </p:sp>
      <p:sp>
        <p:nvSpPr>
          <p:cNvPr id="27" name="Down Arrow 26"/>
          <p:cNvSpPr/>
          <p:nvPr/>
        </p:nvSpPr>
        <p:spPr>
          <a:xfrm>
            <a:off x="1371600" y="990275"/>
            <a:ext cx="609600" cy="3944623"/>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Up Arrow 27"/>
          <p:cNvSpPr/>
          <p:nvPr/>
        </p:nvSpPr>
        <p:spPr>
          <a:xfrm>
            <a:off x="8031925" y="1037588"/>
            <a:ext cx="609600" cy="3944623"/>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7" name="Straight Connector 16"/>
          <p:cNvCxnSpPr/>
          <p:nvPr/>
        </p:nvCxnSpPr>
        <p:spPr>
          <a:xfrm>
            <a:off x="3924300" y="1752600"/>
            <a:ext cx="1905000" cy="0"/>
          </a:xfrm>
          <a:prstGeom prst="line">
            <a:avLst/>
          </a:prstGeom>
          <a:ln w="41275">
            <a:solidFill>
              <a:srgbClr val="00B05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686236" y="1219304"/>
            <a:ext cx="2660141" cy="400110"/>
          </a:xfrm>
          <a:prstGeom prst="rect">
            <a:avLst/>
          </a:prstGeom>
          <a:solidFill>
            <a:srgbClr val="0070C0"/>
          </a:solidFill>
        </p:spPr>
        <p:txBody>
          <a:bodyPr wrap="square" rtlCol="0">
            <a:spAutoFit/>
          </a:bodyPr>
          <a:lstStyle/>
          <a:p>
            <a:r>
              <a:rPr lang="en-AU" sz="2000" b="1" dirty="0">
                <a:solidFill>
                  <a:srgbClr val="FFFF00"/>
                </a:solidFill>
              </a:rPr>
              <a:t>POLITICAL HEADS</a:t>
            </a:r>
          </a:p>
        </p:txBody>
      </p:sp>
      <p:sp>
        <p:nvSpPr>
          <p:cNvPr id="2" name="TextBox 1"/>
          <p:cNvSpPr txBox="1"/>
          <p:nvPr/>
        </p:nvSpPr>
        <p:spPr>
          <a:xfrm>
            <a:off x="914400" y="938464"/>
            <a:ext cx="2345561" cy="830997"/>
          </a:xfrm>
          <a:prstGeom prst="rect">
            <a:avLst/>
          </a:prstGeom>
          <a:solidFill>
            <a:schemeClr val="accent1">
              <a:lumMod val="20000"/>
              <a:lumOff val="80000"/>
            </a:schemeClr>
          </a:solidFill>
        </p:spPr>
        <p:txBody>
          <a:bodyPr wrap="square" rtlCol="0">
            <a:spAutoFit/>
          </a:bodyPr>
          <a:lstStyle/>
          <a:p>
            <a:pPr algn="ctr"/>
            <a:r>
              <a:rPr lang="en-AU" sz="2400" b="1" dirty="0">
                <a:solidFill>
                  <a:srgbClr val="000000"/>
                </a:solidFill>
              </a:rPr>
              <a:t>CORPORATE PLAN</a:t>
            </a:r>
            <a:endParaRPr lang="en-US" sz="2400" b="1" dirty="0">
              <a:solidFill>
                <a:srgbClr val="000000"/>
              </a:solidFill>
            </a:endParaRPr>
          </a:p>
        </p:txBody>
      </p:sp>
      <p:sp>
        <p:nvSpPr>
          <p:cNvPr id="3" name="Right Arrow 2"/>
          <p:cNvSpPr/>
          <p:nvPr/>
        </p:nvSpPr>
        <p:spPr>
          <a:xfrm>
            <a:off x="2438400" y="1769461"/>
            <a:ext cx="685800" cy="128626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772468" y="1555604"/>
            <a:ext cx="2345561" cy="830997"/>
          </a:xfrm>
          <a:prstGeom prst="rect">
            <a:avLst/>
          </a:prstGeom>
          <a:solidFill>
            <a:schemeClr val="accent1">
              <a:lumMod val="20000"/>
              <a:lumOff val="80000"/>
            </a:schemeClr>
          </a:solidFill>
        </p:spPr>
        <p:txBody>
          <a:bodyPr wrap="square" rtlCol="0">
            <a:spAutoFit/>
          </a:bodyPr>
          <a:lstStyle/>
          <a:p>
            <a:pPr algn="ctr"/>
            <a:r>
              <a:rPr lang="en-AU" sz="2400" b="1" dirty="0">
                <a:solidFill>
                  <a:srgbClr val="000000"/>
                </a:solidFill>
              </a:rPr>
              <a:t>KRA &amp; KPI ASSESSMENT</a:t>
            </a:r>
            <a:endParaRPr lang="en-US" sz="2400" b="1" dirty="0">
              <a:solidFill>
                <a:srgbClr val="000000"/>
              </a:solidFill>
            </a:endParaRPr>
          </a:p>
        </p:txBody>
      </p:sp>
      <p:sp>
        <p:nvSpPr>
          <p:cNvPr id="25" name="TextBox 24">
            <a:extLst>
              <a:ext uri="{FF2B5EF4-FFF2-40B4-BE49-F238E27FC236}">
                <a16:creationId xmlns:a16="http://schemas.microsoft.com/office/drawing/2014/main" id="{A1AD9745-9142-4580-95DC-CDE6B0F26A13}"/>
              </a:ext>
            </a:extLst>
          </p:cNvPr>
          <p:cNvSpPr txBox="1"/>
          <p:nvPr/>
        </p:nvSpPr>
        <p:spPr>
          <a:xfrm>
            <a:off x="889685" y="2962587"/>
            <a:ext cx="2345561" cy="461665"/>
          </a:xfrm>
          <a:prstGeom prst="rect">
            <a:avLst/>
          </a:prstGeom>
          <a:solidFill>
            <a:schemeClr val="accent1">
              <a:lumMod val="20000"/>
              <a:lumOff val="80000"/>
            </a:schemeClr>
          </a:solidFill>
        </p:spPr>
        <p:txBody>
          <a:bodyPr wrap="square" rtlCol="0">
            <a:spAutoFit/>
          </a:bodyPr>
          <a:lstStyle/>
          <a:p>
            <a:pPr algn="ctr"/>
            <a:r>
              <a:rPr lang="en-AU" sz="2400" b="1" dirty="0">
                <a:solidFill>
                  <a:srgbClr val="000000"/>
                </a:solidFill>
              </a:rPr>
              <a:t>MAP/JDs</a:t>
            </a:r>
            <a:endParaRPr lang="en-US" sz="2400" b="1" dirty="0">
              <a:solidFill>
                <a:srgbClr val="000000"/>
              </a:solidFill>
            </a:endParaRPr>
          </a:p>
        </p:txBody>
      </p:sp>
    </p:spTree>
    <p:extLst>
      <p:ext uri="{BB962C8B-B14F-4D97-AF65-F5344CB8AC3E}">
        <p14:creationId xmlns:p14="http://schemas.microsoft.com/office/powerpoint/2010/main" val="258411724"/>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
            <p:extLst>
              <p:ext uri="{D42A27DB-BD31-4B8C-83A1-F6EECF244321}">
                <p14:modId xmlns:p14="http://schemas.microsoft.com/office/powerpoint/2010/main" val="619635927"/>
              </p:ext>
            </p:extLst>
          </p:nvPr>
        </p:nvGraphicFramePr>
        <p:xfrm>
          <a:off x="995362" y="556419"/>
          <a:ext cx="7924800" cy="5745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995362" y="26988"/>
            <a:ext cx="7924800" cy="506412"/>
          </a:xfrm>
          <a:solidFill>
            <a:srgbClr val="FFFF99"/>
          </a:solidFill>
        </p:spPr>
        <p:txBody>
          <a:bodyPr/>
          <a:lstStyle/>
          <a:p>
            <a:pPr algn="ctr"/>
            <a:r>
              <a:rPr lang="en-AU" sz="2800" dirty="0">
                <a:latin typeface="Arial" panose="020B0604020202020204" pitchFamily="34" charset="0"/>
                <a:cs typeface="Arial" panose="020B0604020202020204" pitchFamily="34" charset="0"/>
              </a:rPr>
              <a:t>PMS BUSINESS PROCESS</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9449903"/>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3352"/>
            <a:ext cx="8077200" cy="552448"/>
          </a:xfrm>
          <a:solidFill>
            <a:srgbClr val="FFFFCC"/>
          </a:solidFill>
        </p:spPr>
        <p:txBody>
          <a:bodyPr/>
          <a:lstStyle/>
          <a:p>
            <a:pPr algn="ctr"/>
            <a:r>
              <a:rPr lang="en-AU" sz="2800" dirty="0">
                <a:solidFill>
                  <a:schemeClr val="tx1"/>
                </a:solidFill>
              </a:rPr>
              <a:t>CONSIDERATIONS FOR PREPARING KRAs</a:t>
            </a:r>
          </a:p>
        </p:txBody>
      </p:sp>
      <p:sp>
        <p:nvSpPr>
          <p:cNvPr id="3" name="Text Placeholder 2"/>
          <p:cNvSpPr>
            <a:spLocks noGrp="1"/>
          </p:cNvSpPr>
          <p:nvPr>
            <p:ph type="body" sz="quarter" idx="10"/>
          </p:nvPr>
        </p:nvSpPr>
        <p:spPr>
          <a:xfrm>
            <a:off x="914400" y="838200"/>
            <a:ext cx="8077200" cy="6031606"/>
          </a:xfrm>
        </p:spPr>
        <p:txBody>
          <a:bodyPr/>
          <a:lstStyle/>
          <a:p>
            <a:pPr lvl="0" algn="just">
              <a:lnSpc>
                <a:spcPct val="100000"/>
              </a:lnSpc>
            </a:pPr>
            <a:r>
              <a:rPr lang="en-AU" sz="2800" dirty="0">
                <a:cs typeface="Calibri" panose="020F0502020204030204" pitchFamily="34" charset="0"/>
              </a:rPr>
              <a:t>KRAs SHOULD BE CATEGORISED </a:t>
            </a:r>
            <a:r>
              <a:rPr lang="en-US" sz="2800" dirty="0">
                <a:cs typeface="Calibri" panose="020F0502020204030204" pitchFamily="34" charset="0"/>
              </a:rPr>
              <a:t>INTO 5 CATEGORIES. THESE ARE</a:t>
            </a:r>
            <a:r>
              <a:rPr lang="en-US" sz="2800" i="1" dirty="0">
                <a:cs typeface="Calibri" panose="020F0502020204030204" pitchFamily="34" charset="0"/>
              </a:rPr>
              <a:t> </a:t>
            </a:r>
            <a:r>
              <a:rPr lang="en-GB" sz="2800" b="1" i="1" dirty="0">
                <a:ea typeface="Calibri" panose="020F0502020204030204" pitchFamily="34" charset="0"/>
                <a:cs typeface="Calibri" panose="020F0502020204030204" pitchFamily="34" charset="0"/>
              </a:rPr>
              <a:t>AGENCY CORPORATE RESPONSIBILITIES,</a:t>
            </a:r>
            <a:r>
              <a:rPr lang="en-GB" sz="2800" i="1" dirty="0">
                <a:ea typeface="Calibri" panose="020F0502020204030204" pitchFamily="34" charset="0"/>
                <a:cs typeface="Calibri" panose="020F0502020204030204" pitchFamily="34" charset="0"/>
              </a:rPr>
              <a:t> </a:t>
            </a:r>
            <a:r>
              <a:rPr lang="en-GB" sz="2800" b="1" i="1" dirty="0">
                <a:ea typeface="Calibri" panose="020F0502020204030204" pitchFamily="34" charset="0"/>
                <a:cs typeface="Calibri" panose="020F0502020204030204" pitchFamily="34" charset="0"/>
              </a:rPr>
              <a:t>GOVERNMENT POLICY DIRECTIVES RELATIVE TO THE AGENCY, FUNCTION OF THE DEPARTMENTAL HEAD OR DEEMED DEPARTMENTAL HEAD, AGENCY DEVELOPMENT PLAN &amp; LEADERSHIP TRAITS AND ABILITIES</a:t>
            </a:r>
          </a:p>
          <a:p>
            <a:pPr algn="just"/>
            <a:r>
              <a:rPr lang="en-US" sz="2800" dirty="0">
                <a:cs typeface="Calibri" panose="020F0502020204030204" pitchFamily="34" charset="0"/>
              </a:rPr>
              <a:t>A KRA SHOULD HAVE A DIVISION OR SECTION AND ASSIGNED TO THE DIVISIONAL HEAD WHO SHOULD BE RESPONSIBLE FOR MANAGING THE KPIs AND ITS DELIVERABLES. </a:t>
            </a:r>
          </a:p>
          <a:p>
            <a:pPr algn="just"/>
            <a:r>
              <a:rPr lang="en-US" sz="2800" dirty="0">
                <a:cs typeface="Calibri" panose="020F0502020204030204" pitchFamily="34" charset="0"/>
              </a:rPr>
              <a:t>A KRA SHOULD HAVE MORE THAN ONE KPI AND KPI SHOULD HAVE ONE TARGET AND FOUR QUARTERLY DELIVERABLES THAT ARE </a:t>
            </a:r>
            <a:r>
              <a:rPr lang="en-US" sz="2800" b="1" dirty="0">
                <a:cs typeface="Calibri" panose="020F0502020204030204" pitchFamily="34" charset="0"/>
              </a:rPr>
              <a:t>S.M.A.R.T</a:t>
            </a:r>
          </a:p>
          <a:p>
            <a:pPr marL="0" indent="0" algn="just">
              <a:buNone/>
            </a:pPr>
            <a:endParaRPr lang="en-AU" b="1" dirty="0"/>
          </a:p>
          <a:p>
            <a:pPr marL="0" indent="0" algn="just">
              <a:buNone/>
            </a:pPr>
            <a:endParaRPr lang="en-AU" b="1" dirty="0"/>
          </a:p>
          <a:p>
            <a:pPr algn="just"/>
            <a:endParaRPr lang="en-AU" b="1" dirty="0"/>
          </a:p>
          <a:p>
            <a:pPr algn="just"/>
            <a:endParaRPr lang="en-AU" b="1" dirty="0"/>
          </a:p>
          <a:p>
            <a:endParaRPr lang="en-AU" sz="1000" dirty="0"/>
          </a:p>
          <a:p>
            <a:pPr marL="0" indent="0">
              <a:buNone/>
            </a:pPr>
            <a:endParaRPr lang="en-AU" dirty="0"/>
          </a:p>
        </p:txBody>
      </p:sp>
    </p:spTree>
    <p:extLst>
      <p:ext uri="{BB962C8B-B14F-4D97-AF65-F5344CB8AC3E}">
        <p14:creationId xmlns:p14="http://schemas.microsoft.com/office/powerpoint/2010/main" val="2034101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3352"/>
            <a:ext cx="8077200" cy="552448"/>
          </a:xfrm>
          <a:solidFill>
            <a:srgbClr val="FFFFCC"/>
          </a:solidFill>
        </p:spPr>
        <p:txBody>
          <a:bodyPr/>
          <a:lstStyle/>
          <a:p>
            <a:pPr algn="ctr"/>
            <a:r>
              <a:rPr lang="en-AU" sz="2800" dirty="0">
                <a:solidFill>
                  <a:schemeClr val="tx1"/>
                </a:solidFill>
              </a:rPr>
              <a:t>CRAFTING SMART KRAs</a:t>
            </a:r>
          </a:p>
        </p:txBody>
      </p:sp>
      <p:sp>
        <p:nvSpPr>
          <p:cNvPr id="3" name="Text Placeholder 2"/>
          <p:cNvSpPr>
            <a:spLocks noGrp="1"/>
          </p:cNvSpPr>
          <p:nvPr>
            <p:ph type="body" sz="quarter" idx="10"/>
          </p:nvPr>
        </p:nvSpPr>
        <p:spPr>
          <a:xfrm>
            <a:off x="914400" y="838200"/>
            <a:ext cx="8077200" cy="6031606"/>
          </a:xfrm>
        </p:spPr>
        <p:txBody>
          <a:bodyPr/>
          <a:lstStyle/>
          <a:p>
            <a:pPr marL="0" indent="0" algn="just">
              <a:buNone/>
            </a:pPr>
            <a:endParaRPr lang="en-AU" b="1" dirty="0"/>
          </a:p>
          <a:p>
            <a:pPr marL="0" indent="0" algn="just">
              <a:buNone/>
            </a:pPr>
            <a:endParaRPr lang="en-AU" b="1" dirty="0"/>
          </a:p>
          <a:p>
            <a:pPr algn="just"/>
            <a:endParaRPr lang="en-AU" b="1" dirty="0"/>
          </a:p>
          <a:p>
            <a:pPr algn="just"/>
            <a:endParaRPr lang="en-AU" b="1" dirty="0"/>
          </a:p>
          <a:p>
            <a:endParaRPr lang="en-AU" sz="1000" dirty="0"/>
          </a:p>
          <a:p>
            <a:pPr marL="0" indent="0">
              <a:buNone/>
            </a:pPr>
            <a:endParaRPr lang="en-AU" dirty="0"/>
          </a:p>
        </p:txBody>
      </p:sp>
      <p:graphicFrame>
        <p:nvGraphicFramePr>
          <p:cNvPr id="11" name="Table 10">
            <a:extLst>
              <a:ext uri="{FF2B5EF4-FFF2-40B4-BE49-F238E27FC236}">
                <a16:creationId xmlns:a16="http://schemas.microsoft.com/office/drawing/2014/main" id="{34C71C6B-41DE-1802-600D-96A94D757E08}"/>
              </a:ext>
            </a:extLst>
          </p:cNvPr>
          <p:cNvGraphicFramePr>
            <a:graphicFrameLocks noGrp="1"/>
          </p:cNvGraphicFramePr>
          <p:nvPr>
            <p:extLst>
              <p:ext uri="{D42A27DB-BD31-4B8C-83A1-F6EECF244321}">
                <p14:modId xmlns:p14="http://schemas.microsoft.com/office/powerpoint/2010/main" val="3353079532"/>
              </p:ext>
            </p:extLst>
          </p:nvPr>
        </p:nvGraphicFramePr>
        <p:xfrm>
          <a:off x="1066800" y="802888"/>
          <a:ext cx="7696200" cy="1066800"/>
        </p:xfrm>
        <a:graphic>
          <a:graphicData uri="http://schemas.openxmlformats.org/drawingml/2006/table">
            <a:tbl>
              <a:tblPr firstRow="1" firstCol="1" bandRow="1">
                <a:tableStyleId>{5C22544A-7EE6-4342-B048-85BDC9FD1C3A}</a:tableStyleId>
              </a:tblPr>
              <a:tblGrid>
                <a:gridCol w="1161181">
                  <a:extLst>
                    <a:ext uri="{9D8B030D-6E8A-4147-A177-3AD203B41FA5}">
                      <a16:colId xmlns:a16="http://schemas.microsoft.com/office/drawing/2014/main" val="2984547356"/>
                    </a:ext>
                  </a:extLst>
                </a:gridCol>
                <a:gridCol w="6535019">
                  <a:extLst>
                    <a:ext uri="{9D8B030D-6E8A-4147-A177-3AD203B41FA5}">
                      <a16:colId xmlns:a16="http://schemas.microsoft.com/office/drawing/2014/main" val="3935237900"/>
                    </a:ext>
                  </a:extLst>
                </a:gridCol>
              </a:tblGrid>
              <a:tr h="457200">
                <a:tc rowSpan="2">
                  <a:txBody>
                    <a:bodyPr/>
                    <a:lstStyle/>
                    <a:p>
                      <a:pPr algn="ctr"/>
                      <a:r>
                        <a:rPr lang="en-US" sz="6000" dirty="0">
                          <a:effectLst/>
                        </a:rPr>
                        <a:t>S</a:t>
                      </a:r>
                      <a:endParaRPr lang="en-PG" sz="6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a:r>
                        <a:rPr lang="en-US" sz="2800" dirty="0">
                          <a:effectLst/>
                        </a:rPr>
                        <a:t>SPECIFIC</a:t>
                      </a:r>
                      <a:endParaRPr lang="en-PG"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01656558"/>
                  </a:ext>
                </a:extLst>
              </a:tr>
              <a:tr h="548640">
                <a:tc vMerge="1">
                  <a:txBody>
                    <a:bodyPr/>
                    <a:lstStyle/>
                    <a:p>
                      <a:pPr algn="ctr"/>
                      <a:endParaRPr lang="en-P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r>
                        <a:rPr lang="en-US" sz="900" dirty="0">
                          <a:effectLst/>
                        </a:rPr>
                        <a:t> </a:t>
                      </a:r>
                      <a:r>
                        <a:rPr lang="en-US" sz="2000" dirty="0">
                          <a:effectLst/>
                        </a:rPr>
                        <a:t>What do you want to accomplish? Who needs to be included? When do you want to do this? Why is this a goal?</a:t>
                      </a:r>
                      <a:endParaRPr lang="en-P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2283340"/>
                  </a:ext>
                </a:extLst>
              </a:tr>
            </a:tbl>
          </a:graphicData>
        </a:graphic>
      </p:graphicFrame>
      <p:graphicFrame>
        <p:nvGraphicFramePr>
          <p:cNvPr id="14" name="Table 13">
            <a:extLst>
              <a:ext uri="{FF2B5EF4-FFF2-40B4-BE49-F238E27FC236}">
                <a16:creationId xmlns:a16="http://schemas.microsoft.com/office/drawing/2014/main" id="{8B989E34-65ED-8382-3968-2A4D3DDB495C}"/>
              </a:ext>
            </a:extLst>
          </p:cNvPr>
          <p:cNvGraphicFramePr>
            <a:graphicFrameLocks noGrp="1"/>
          </p:cNvGraphicFramePr>
          <p:nvPr>
            <p:extLst>
              <p:ext uri="{D42A27DB-BD31-4B8C-83A1-F6EECF244321}">
                <p14:modId xmlns:p14="http://schemas.microsoft.com/office/powerpoint/2010/main" val="1881559284"/>
              </p:ext>
            </p:extLst>
          </p:nvPr>
        </p:nvGraphicFramePr>
        <p:xfrm>
          <a:off x="1066800" y="1957411"/>
          <a:ext cx="7696200" cy="1066800"/>
        </p:xfrm>
        <a:graphic>
          <a:graphicData uri="http://schemas.openxmlformats.org/drawingml/2006/table">
            <a:tbl>
              <a:tblPr firstRow="1" firstCol="1" bandRow="1">
                <a:tableStyleId>{5C22544A-7EE6-4342-B048-85BDC9FD1C3A}</a:tableStyleId>
              </a:tblPr>
              <a:tblGrid>
                <a:gridCol w="1161181">
                  <a:extLst>
                    <a:ext uri="{9D8B030D-6E8A-4147-A177-3AD203B41FA5}">
                      <a16:colId xmlns:a16="http://schemas.microsoft.com/office/drawing/2014/main" val="2984547356"/>
                    </a:ext>
                  </a:extLst>
                </a:gridCol>
                <a:gridCol w="6535019">
                  <a:extLst>
                    <a:ext uri="{9D8B030D-6E8A-4147-A177-3AD203B41FA5}">
                      <a16:colId xmlns:a16="http://schemas.microsoft.com/office/drawing/2014/main" val="3935237900"/>
                    </a:ext>
                  </a:extLst>
                </a:gridCol>
              </a:tblGrid>
              <a:tr h="457200">
                <a:tc rowSpan="2">
                  <a:txBody>
                    <a:bodyPr/>
                    <a:lstStyle/>
                    <a:p>
                      <a:pPr algn="ctr"/>
                      <a:r>
                        <a:rPr lang="en-US" sz="6000" dirty="0">
                          <a:effectLst/>
                        </a:rPr>
                        <a:t>M</a:t>
                      </a:r>
                      <a:endParaRPr lang="en-PG" sz="6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a:r>
                        <a:rPr lang="en-US" sz="2800" dirty="0">
                          <a:effectLst/>
                        </a:rPr>
                        <a:t>MEASURABLE</a:t>
                      </a:r>
                      <a:endParaRPr lang="en-PG"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01656558"/>
                  </a:ext>
                </a:extLst>
              </a:tr>
              <a:tr h="548640">
                <a:tc vMerge="1">
                  <a:txBody>
                    <a:bodyPr/>
                    <a:lstStyle/>
                    <a:p>
                      <a:pPr algn="ctr"/>
                      <a:endParaRPr lang="en-P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r>
                        <a:rPr lang="en-US" sz="2000" dirty="0">
                          <a:effectLst/>
                        </a:rPr>
                        <a:t> </a:t>
                      </a:r>
                      <a:r>
                        <a:rPr kumimoji="0" lang="en-US" sz="2000" kern="1200" dirty="0">
                          <a:solidFill>
                            <a:schemeClr val="dk1"/>
                          </a:solidFill>
                          <a:effectLst/>
                          <a:latin typeface="+mn-lt"/>
                          <a:ea typeface="+mn-ea"/>
                          <a:cs typeface="+mn-cs"/>
                        </a:rPr>
                        <a:t>How can you measure progress and know if you’ve successfully met your goal?  Qualitative &amp; Quantitative</a:t>
                      </a:r>
                      <a:endParaRPr lang="en-P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2283340"/>
                  </a:ext>
                </a:extLst>
              </a:tr>
            </a:tbl>
          </a:graphicData>
        </a:graphic>
      </p:graphicFrame>
      <p:graphicFrame>
        <p:nvGraphicFramePr>
          <p:cNvPr id="15" name="Table 14">
            <a:extLst>
              <a:ext uri="{FF2B5EF4-FFF2-40B4-BE49-F238E27FC236}">
                <a16:creationId xmlns:a16="http://schemas.microsoft.com/office/drawing/2014/main" id="{3AE3D2F0-1578-87CA-BA49-B631A5F77E1D}"/>
              </a:ext>
            </a:extLst>
          </p:cNvPr>
          <p:cNvGraphicFramePr>
            <a:graphicFrameLocks noGrp="1"/>
          </p:cNvGraphicFramePr>
          <p:nvPr>
            <p:extLst>
              <p:ext uri="{D42A27DB-BD31-4B8C-83A1-F6EECF244321}">
                <p14:modId xmlns:p14="http://schemas.microsoft.com/office/powerpoint/2010/main" val="561339406"/>
              </p:ext>
            </p:extLst>
          </p:nvPr>
        </p:nvGraphicFramePr>
        <p:xfrm>
          <a:off x="1066800" y="3111934"/>
          <a:ext cx="7696200" cy="1371600"/>
        </p:xfrm>
        <a:graphic>
          <a:graphicData uri="http://schemas.openxmlformats.org/drawingml/2006/table">
            <a:tbl>
              <a:tblPr firstRow="1" firstCol="1" bandRow="1">
                <a:tableStyleId>{5C22544A-7EE6-4342-B048-85BDC9FD1C3A}</a:tableStyleId>
              </a:tblPr>
              <a:tblGrid>
                <a:gridCol w="1161181">
                  <a:extLst>
                    <a:ext uri="{9D8B030D-6E8A-4147-A177-3AD203B41FA5}">
                      <a16:colId xmlns:a16="http://schemas.microsoft.com/office/drawing/2014/main" val="2984547356"/>
                    </a:ext>
                  </a:extLst>
                </a:gridCol>
                <a:gridCol w="6535019">
                  <a:extLst>
                    <a:ext uri="{9D8B030D-6E8A-4147-A177-3AD203B41FA5}">
                      <a16:colId xmlns:a16="http://schemas.microsoft.com/office/drawing/2014/main" val="3935237900"/>
                    </a:ext>
                  </a:extLst>
                </a:gridCol>
              </a:tblGrid>
              <a:tr h="457200">
                <a:tc rowSpan="2">
                  <a:txBody>
                    <a:bodyPr/>
                    <a:lstStyle/>
                    <a:p>
                      <a:pPr algn="ctr"/>
                      <a:r>
                        <a:rPr lang="en-US" sz="6000" dirty="0">
                          <a:effectLst/>
                          <a:latin typeface="Calibri" panose="020F0502020204030204" pitchFamily="34" charset="0"/>
                          <a:ea typeface="Calibri" panose="020F0502020204030204" pitchFamily="34" charset="0"/>
                          <a:cs typeface="Times New Roman" panose="02020603050405020304" pitchFamily="18" charset="0"/>
                        </a:rPr>
                        <a:t>A</a:t>
                      </a:r>
                      <a:endParaRPr lang="en-PG" sz="6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a:r>
                        <a:rPr lang="en-US" sz="2800" dirty="0">
                          <a:effectLst/>
                        </a:rPr>
                        <a:t>ACHIEVABLE</a:t>
                      </a:r>
                      <a:endParaRPr lang="en-PG"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01656558"/>
                  </a:ext>
                </a:extLst>
              </a:tr>
              <a:tr h="548640">
                <a:tc vMerge="1">
                  <a:txBody>
                    <a:bodyPr/>
                    <a:lstStyle/>
                    <a:p>
                      <a:pPr algn="ctr"/>
                      <a:endParaRPr lang="en-P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r>
                        <a:rPr lang="en-US" sz="2000" dirty="0">
                          <a:solidFill>
                            <a:srgbClr val="232323"/>
                          </a:solidFill>
                          <a:effectLst/>
                          <a:latin typeface="+mn-lt"/>
                          <a:ea typeface="Times New Roman" panose="02020603050405020304" pitchFamily="18" charset="0"/>
                          <a:cs typeface="Calibri" panose="020F0502020204030204" pitchFamily="34" charset="0"/>
                        </a:rPr>
                        <a:t>Do you have the skills required to achieve the goal? If not, can you obtain them? What is the motivation for this goal? Is the amount of effort required on par with what the goal will achieve?</a:t>
                      </a:r>
                      <a:endParaRPr lang="en-PG" sz="20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2283340"/>
                  </a:ext>
                </a:extLst>
              </a:tr>
            </a:tbl>
          </a:graphicData>
        </a:graphic>
      </p:graphicFrame>
      <p:graphicFrame>
        <p:nvGraphicFramePr>
          <p:cNvPr id="18" name="Table 17">
            <a:extLst>
              <a:ext uri="{FF2B5EF4-FFF2-40B4-BE49-F238E27FC236}">
                <a16:creationId xmlns:a16="http://schemas.microsoft.com/office/drawing/2014/main" id="{825A3819-13C5-1965-C399-C61706661DA8}"/>
              </a:ext>
            </a:extLst>
          </p:cNvPr>
          <p:cNvGraphicFramePr>
            <a:graphicFrameLocks noGrp="1"/>
          </p:cNvGraphicFramePr>
          <p:nvPr>
            <p:extLst>
              <p:ext uri="{D42A27DB-BD31-4B8C-83A1-F6EECF244321}">
                <p14:modId xmlns:p14="http://schemas.microsoft.com/office/powerpoint/2010/main" val="3592516486"/>
              </p:ext>
            </p:extLst>
          </p:nvPr>
        </p:nvGraphicFramePr>
        <p:xfrm>
          <a:off x="1051932" y="4540777"/>
          <a:ext cx="7696200" cy="1005840"/>
        </p:xfrm>
        <a:graphic>
          <a:graphicData uri="http://schemas.openxmlformats.org/drawingml/2006/table">
            <a:tbl>
              <a:tblPr firstRow="1" firstCol="1" bandRow="1">
                <a:tableStyleId>{5C22544A-7EE6-4342-B048-85BDC9FD1C3A}</a:tableStyleId>
              </a:tblPr>
              <a:tblGrid>
                <a:gridCol w="1161181">
                  <a:extLst>
                    <a:ext uri="{9D8B030D-6E8A-4147-A177-3AD203B41FA5}">
                      <a16:colId xmlns:a16="http://schemas.microsoft.com/office/drawing/2014/main" val="2984547356"/>
                    </a:ext>
                  </a:extLst>
                </a:gridCol>
                <a:gridCol w="6535019">
                  <a:extLst>
                    <a:ext uri="{9D8B030D-6E8A-4147-A177-3AD203B41FA5}">
                      <a16:colId xmlns:a16="http://schemas.microsoft.com/office/drawing/2014/main" val="3935237900"/>
                    </a:ext>
                  </a:extLst>
                </a:gridCol>
              </a:tblGrid>
              <a:tr h="457200">
                <a:tc rowSpan="2">
                  <a:txBody>
                    <a:bodyPr/>
                    <a:lstStyle/>
                    <a:p>
                      <a:pPr algn="ctr"/>
                      <a:r>
                        <a:rPr lang="en-US" sz="6000" dirty="0">
                          <a:effectLst/>
                          <a:latin typeface="Calibri" panose="020F0502020204030204" pitchFamily="34" charset="0"/>
                          <a:ea typeface="Calibri" panose="020F0502020204030204" pitchFamily="34" charset="0"/>
                          <a:cs typeface="Times New Roman" panose="02020603050405020304" pitchFamily="18" charset="0"/>
                        </a:rPr>
                        <a:t>R</a:t>
                      </a:r>
                      <a:endParaRPr lang="en-PG" sz="6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a:r>
                        <a:rPr lang="en-US" sz="2800" dirty="0">
                          <a:effectLst/>
                        </a:rPr>
                        <a:t>REALISTIC/RELEVANT</a:t>
                      </a:r>
                      <a:endParaRPr lang="en-PG"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01656558"/>
                  </a:ext>
                </a:extLst>
              </a:tr>
              <a:tr h="548640">
                <a:tc vMerge="1">
                  <a:txBody>
                    <a:bodyPr/>
                    <a:lstStyle/>
                    <a:p>
                      <a:pPr algn="ctr"/>
                      <a:endParaRPr lang="en-P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r>
                        <a:rPr kumimoji="0" lang="en-US" sz="2000" kern="1200" dirty="0">
                          <a:solidFill>
                            <a:schemeClr val="dk1"/>
                          </a:solidFill>
                          <a:effectLst/>
                          <a:latin typeface="+mn-lt"/>
                          <a:ea typeface="+mn-ea"/>
                          <a:cs typeface="+mn-cs"/>
                        </a:rPr>
                        <a:t>Why am I setting this goal now? Is it aligned with overall objectives?</a:t>
                      </a:r>
                      <a:endParaRPr lang="en-PG" sz="20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2283340"/>
                  </a:ext>
                </a:extLst>
              </a:tr>
            </a:tbl>
          </a:graphicData>
        </a:graphic>
      </p:graphicFrame>
      <p:graphicFrame>
        <p:nvGraphicFramePr>
          <p:cNvPr id="21" name="Table 20">
            <a:extLst>
              <a:ext uri="{FF2B5EF4-FFF2-40B4-BE49-F238E27FC236}">
                <a16:creationId xmlns:a16="http://schemas.microsoft.com/office/drawing/2014/main" id="{8EEB6E9E-7D48-7D65-5069-4982D718B9A8}"/>
              </a:ext>
            </a:extLst>
          </p:cNvPr>
          <p:cNvGraphicFramePr>
            <a:graphicFrameLocks noGrp="1"/>
          </p:cNvGraphicFramePr>
          <p:nvPr>
            <p:extLst>
              <p:ext uri="{D42A27DB-BD31-4B8C-83A1-F6EECF244321}">
                <p14:modId xmlns:p14="http://schemas.microsoft.com/office/powerpoint/2010/main" val="1865363292"/>
              </p:ext>
            </p:extLst>
          </p:nvPr>
        </p:nvGraphicFramePr>
        <p:xfrm>
          <a:off x="1051932" y="5635827"/>
          <a:ext cx="7696200" cy="1005840"/>
        </p:xfrm>
        <a:graphic>
          <a:graphicData uri="http://schemas.openxmlformats.org/drawingml/2006/table">
            <a:tbl>
              <a:tblPr firstRow="1" firstCol="1" bandRow="1">
                <a:tableStyleId>{5C22544A-7EE6-4342-B048-85BDC9FD1C3A}</a:tableStyleId>
              </a:tblPr>
              <a:tblGrid>
                <a:gridCol w="1161181">
                  <a:extLst>
                    <a:ext uri="{9D8B030D-6E8A-4147-A177-3AD203B41FA5}">
                      <a16:colId xmlns:a16="http://schemas.microsoft.com/office/drawing/2014/main" val="2984547356"/>
                    </a:ext>
                  </a:extLst>
                </a:gridCol>
                <a:gridCol w="6535019">
                  <a:extLst>
                    <a:ext uri="{9D8B030D-6E8A-4147-A177-3AD203B41FA5}">
                      <a16:colId xmlns:a16="http://schemas.microsoft.com/office/drawing/2014/main" val="3935237900"/>
                    </a:ext>
                  </a:extLst>
                </a:gridCol>
              </a:tblGrid>
              <a:tr h="457200">
                <a:tc rowSpan="2">
                  <a:txBody>
                    <a:bodyPr/>
                    <a:lstStyle/>
                    <a:p>
                      <a:pPr algn="ctr"/>
                      <a:r>
                        <a:rPr lang="en-US" sz="6000" dirty="0">
                          <a:effectLst/>
                          <a:latin typeface="Calibri" panose="020F0502020204030204" pitchFamily="34" charset="0"/>
                          <a:ea typeface="Calibri" panose="020F0502020204030204" pitchFamily="34" charset="0"/>
                          <a:cs typeface="Times New Roman" panose="02020603050405020304" pitchFamily="18" charset="0"/>
                        </a:rPr>
                        <a:t>T</a:t>
                      </a:r>
                      <a:endParaRPr lang="en-PG" sz="6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a:r>
                        <a:rPr lang="en-US" sz="2800" dirty="0">
                          <a:effectLst/>
                        </a:rPr>
                        <a:t>TIME-BOUND</a:t>
                      </a:r>
                      <a:endParaRPr lang="en-PG"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01656558"/>
                  </a:ext>
                </a:extLst>
              </a:tr>
              <a:tr h="548640">
                <a:tc vMerge="1">
                  <a:txBody>
                    <a:bodyPr/>
                    <a:lstStyle/>
                    <a:p>
                      <a:pPr algn="ctr"/>
                      <a:endParaRPr lang="en-P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r>
                        <a:rPr kumimoji="0" lang="en-US" sz="2000" kern="1200" dirty="0">
                          <a:solidFill>
                            <a:schemeClr val="dk1"/>
                          </a:solidFill>
                          <a:effectLst/>
                          <a:latin typeface="+mn-lt"/>
                          <a:ea typeface="+mn-ea"/>
                          <a:cs typeface="+mn-cs"/>
                        </a:rPr>
                        <a:t>What’s the deadline and is it realistic?</a:t>
                      </a:r>
                      <a:endParaRPr lang="en-PG" sz="20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2283340"/>
                  </a:ext>
                </a:extLst>
              </a:tr>
            </a:tbl>
          </a:graphicData>
        </a:graphic>
      </p:graphicFrame>
    </p:spTree>
    <p:extLst>
      <p:ext uri="{BB962C8B-B14F-4D97-AF65-F5344CB8AC3E}">
        <p14:creationId xmlns:p14="http://schemas.microsoft.com/office/powerpoint/2010/main" val="28631179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1+#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1+#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1+#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7782"/>
            <a:ext cx="8001000" cy="588180"/>
          </a:xfrm>
          <a:solidFill>
            <a:srgbClr val="FFFFCC"/>
          </a:solidFill>
        </p:spPr>
        <p:txBody>
          <a:bodyPr/>
          <a:lstStyle/>
          <a:p>
            <a:pPr algn="ctr"/>
            <a:r>
              <a:rPr lang="en-AU" sz="2800" dirty="0">
                <a:solidFill>
                  <a:schemeClr val="tx1"/>
                </a:solidFill>
              </a:rPr>
              <a:t>CRAFTING SMART KRAs – cont’d</a:t>
            </a:r>
            <a:endParaRPr lang="en-AU" sz="2800" dirty="0">
              <a:solidFill>
                <a:schemeClr val="tx1"/>
              </a:solidFill>
              <a:latin typeface="Arial" panose="020B0604020202020204" pitchFamily="34" charset="0"/>
              <a:cs typeface="Arial" panose="020B0604020202020204" pitchFamily="34" charset="0"/>
            </a:endParaRPr>
          </a:p>
        </p:txBody>
      </p:sp>
      <p:sp>
        <p:nvSpPr>
          <p:cNvPr id="3" name="Text Placeholder 2"/>
          <p:cNvSpPr>
            <a:spLocks noGrp="1"/>
          </p:cNvSpPr>
          <p:nvPr>
            <p:ph type="body" sz="quarter" idx="4294967295"/>
          </p:nvPr>
        </p:nvSpPr>
        <p:spPr>
          <a:xfrm>
            <a:off x="914399" y="914400"/>
            <a:ext cx="8077201" cy="5815818"/>
          </a:xfrm>
        </p:spPr>
        <p:txBody>
          <a:bodyPr/>
          <a:lstStyle/>
          <a:p>
            <a:pPr marL="0" indent="0" algn="just">
              <a:buNone/>
            </a:pPr>
            <a:endParaRPr lang="en-AU" dirty="0"/>
          </a:p>
          <a:p>
            <a:pPr marL="0" indent="0">
              <a:buNone/>
            </a:pPr>
            <a:endParaRPr lang="en-AU" sz="4000" dirty="0"/>
          </a:p>
          <a:p>
            <a:endParaRPr lang="en-AU" sz="4000" dirty="0"/>
          </a:p>
        </p:txBody>
      </p:sp>
      <p:pic>
        <p:nvPicPr>
          <p:cNvPr id="5" name="Picture 4">
            <a:extLst>
              <a:ext uri="{FF2B5EF4-FFF2-40B4-BE49-F238E27FC236}">
                <a16:creationId xmlns:a16="http://schemas.microsoft.com/office/drawing/2014/main" id="{8F2CE481-066F-DFA3-BA0A-F11AAE2BE0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1" y="1111491"/>
            <a:ext cx="5389074" cy="5134692"/>
          </a:xfrm>
          <a:prstGeom prst="rect">
            <a:avLst/>
          </a:prstGeom>
        </p:spPr>
      </p:pic>
      <p:pic>
        <p:nvPicPr>
          <p:cNvPr id="7" name="Picture 6">
            <a:extLst>
              <a:ext uri="{FF2B5EF4-FFF2-40B4-BE49-F238E27FC236}">
                <a16:creationId xmlns:a16="http://schemas.microsoft.com/office/drawing/2014/main" id="{EAF0F089-ED8F-8D66-853E-E0A3AD0FB6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5727" y="1111491"/>
            <a:ext cx="1219200" cy="5134692"/>
          </a:xfrm>
          <a:prstGeom prst="rect">
            <a:avLst/>
          </a:prstGeom>
        </p:spPr>
      </p:pic>
      <p:pic>
        <p:nvPicPr>
          <p:cNvPr id="9" name="Picture 8">
            <a:extLst>
              <a:ext uri="{FF2B5EF4-FFF2-40B4-BE49-F238E27FC236}">
                <a16:creationId xmlns:a16="http://schemas.microsoft.com/office/drawing/2014/main" id="{02B89AAF-89F2-67A1-6544-DD3F0CD9F0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4927" y="1113627"/>
            <a:ext cx="1323648" cy="5132556"/>
          </a:xfrm>
          <a:prstGeom prst="rect">
            <a:avLst/>
          </a:prstGeom>
        </p:spPr>
      </p:pic>
    </p:spTree>
    <p:extLst>
      <p:ext uri="{BB962C8B-B14F-4D97-AF65-F5344CB8AC3E}">
        <p14:creationId xmlns:p14="http://schemas.microsoft.com/office/powerpoint/2010/main" val="6661317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7782"/>
            <a:ext cx="7696200" cy="588180"/>
          </a:xfrm>
          <a:solidFill>
            <a:srgbClr val="FFFFCC"/>
          </a:solidFill>
        </p:spPr>
        <p:txBody>
          <a:bodyPr/>
          <a:lstStyle/>
          <a:p>
            <a:pPr algn="ctr"/>
            <a:r>
              <a:rPr lang="en-AU" sz="2800" dirty="0">
                <a:solidFill>
                  <a:schemeClr val="tx1"/>
                </a:solidFill>
                <a:latin typeface="Arial" panose="020B0604020202020204" pitchFamily="34" charset="0"/>
                <a:cs typeface="Arial" panose="020B0604020202020204" pitchFamily="34" charset="0"/>
              </a:rPr>
              <a:t>WHAT IS THE ONLINE PMS?</a:t>
            </a:r>
          </a:p>
        </p:txBody>
      </p:sp>
      <p:sp>
        <p:nvSpPr>
          <p:cNvPr id="3" name="Text Placeholder 2"/>
          <p:cNvSpPr>
            <a:spLocks noGrp="1"/>
          </p:cNvSpPr>
          <p:nvPr>
            <p:ph type="body" sz="quarter" idx="4294967295"/>
          </p:nvPr>
        </p:nvSpPr>
        <p:spPr>
          <a:xfrm>
            <a:off x="914399" y="914400"/>
            <a:ext cx="7772401" cy="5815818"/>
          </a:xfrm>
        </p:spPr>
        <p:txBody>
          <a:bodyPr/>
          <a:lstStyle/>
          <a:p>
            <a:pPr algn="just"/>
            <a:r>
              <a:rPr lang="en-AU" sz="2800" dirty="0">
                <a:cs typeface="Calibri" panose="020F0502020204030204" pitchFamily="34" charset="0"/>
              </a:rPr>
              <a:t> THE ONLINE PMS IS A CLOUD-BASED APPLICATION HOSTED ON THE WEB</a:t>
            </a:r>
          </a:p>
          <a:p>
            <a:pPr algn="just"/>
            <a:r>
              <a:rPr lang="en-AU" sz="2800" dirty="0">
                <a:cs typeface="Calibri" panose="020F0502020204030204" pitchFamily="34" charset="0"/>
              </a:rPr>
              <a:t>IS A TOOL FOR MANAGING AGENCY HEADS KRA.</a:t>
            </a:r>
          </a:p>
          <a:p>
            <a:pPr algn="just"/>
            <a:r>
              <a:rPr lang="en-AU" sz="2800" dirty="0">
                <a:cs typeface="Calibri" panose="020F0502020204030204" pitchFamily="34" charset="0"/>
              </a:rPr>
              <a:t>USED FOR INPUTTING KEY RESULT AREAS &amp; ITS KEY PERFORMANCE INDICATORS, MONITOR &amp; UPDATE QUARTERLY KPI DELIVERABLES &amp; PROGRESS STATUS AND FOR ASSESSING YEARLY KRAs BY AGENCY HEADS AND POLITICAL HEADS.</a:t>
            </a:r>
          </a:p>
          <a:p>
            <a:pPr algn="just"/>
            <a:r>
              <a:rPr lang="en-AU" sz="2800" dirty="0">
                <a:cs typeface="Calibri" panose="020F0502020204030204" pitchFamily="34" charset="0"/>
              </a:rPr>
              <a:t>ACCESSIBLE ON THIS WEB ADDRESS </a:t>
            </a:r>
            <a:r>
              <a:rPr lang="en-AU" sz="2800" u="sng" dirty="0">
                <a:solidFill>
                  <a:srgbClr val="0000FF"/>
                </a:solidFill>
                <a:latin typeface="Arial" panose="020B0604020202020204" pitchFamily="34" charset="0"/>
                <a:cs typeface="Arial" panose="020B0604020202020204" pitchFamily="34" charset="0"/>
              </a:rPr>
              <a:t>www.gopngpms.gov.pg</a:t>
            </a:r>
          </a:p>
          <a:p>
            <a:pPr algn="just"/>
            <a:endParaRPr lang="en-AU" dirty="0"/>
          </a:p>
          <a:p>
            <a:pPr marL="0" indent="0">
              <a:buNone/>
            </a:pPr>
            <a:endParaRPr lang="en-AU" sz="4000" dirty="0"/>
          </a:p>
          <a:p>
            <a:endParaRPr lang="en-AU" sz="4000" dirty="0"/>
          </a:p>
        </p:txBody>
      </p:sp>
    </p:spTree>
    <p:extLst>
      <p:ext uri="{BB962C8B-B14F-4D97-AF65-F5344CB8AC3E}">
        <p14:creationId xmlns:p14="http://schemas.microsoft.com/office/powerpoint/2010/main" val="4061721788"/>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br"/>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0" y="14286"/>
            <a:ext cx="762000" cy="6843713"/>
          </a:xfrm>
          <a:prstGeom prst="rect">
            <a:avLst/>
          </a:prstGeom>
        </p:spPr>
      </p:pic>
      <p:pic>
        <p:nvPicPr>
          <p:cNvPr id="2" name="Picture 1">
            <a:extLst>
              <a:ext uri="{FF2B5EF4-FFF2-40B4-BE49-F238E27FC236}">
                <a16:creationId xmlns:a16="http://schemas.microsoft.com/office/drawing/2014/main" id="{4B202CFA-71C3-F008-1C46-22EBF9DF8974}"/>
              </a:ext>
            </a:extLst>
          </p:cNvPr>
          <p:cNvPicPr>
            <a:picLocks noChangeAspect="1"/>
          </p:cNvPicPr>
          <p:nvPr/>
        </p:nvPicPr>
        <p:blipFill>
          <a:blip r:embed="rId4"/>
          <a:stretch>
            <a:fillRect/>
          </a:stretch>
        </p:blipFill>
        <p:spPr>
          <a:xfrm>
            <a:off x="4184117" y="304800"/>
            <a:ext cx="1386953" cy="860425"/>
          </a:xfrm>
          <a:prstGeom prst="rect">
            <a:avLst/>
          </a:prstGeom>
        </p:spPr>
      </p:pic>
      <p:sp>
        <p:nvSpPr>
          <p:cNvPr id="3" name="Content Placeholder 1">
            <a:extLst>
              <a:ext uri="{FF2B5EF4-FFF2-40B4-BE49-F238E27FC236}">
                <a16:creationId xmlns:a16="http://schemas.microsoft.com/office/drawing/2014/main" id="{48360251-90FD-7C63-7670-074A32213872}"/>
              </a:ext>
            </a:extLst>
          </p:cNvPr>
          <p:cNvSpPr>
            <a:spLocks noGrp="1"/>
          </p:cNvSpPr>
          <p:nvPr>
            <p:ph sz="quarter" idx="1"/>
          </p:nvPr>
        </p:nvSpPr>
        <p:spPr>
          <a:xfrm>
            <a:off x="986928" y="103187"/>
            <a:ext cx="8004672" cy="6754813"/>
          </a:xfrm>
        </p:spPr>
        <p:txBody>
          <a:bodyPr/>
          <a:lstStyle/>
          <a:p>
            <a:pPr algn="ctr"/>
            <a:endParaRPr lang="en-AU" sz="2800" b="1" dirty="0">
              <a:solidFill>
                <a:srgbClr val="0070C0"/>
              </a:solidFill>
            </a:endParaRPr>
          </a:p>
          <a:p>
            <a:pPr marL="0" indent="0" algn="ctr">
              <a:buNone/>
            </a:pPr>
            <a:endParaRPr lang="en-AU" sz="2800" b="1" dirty="0">
              <a:solidFill>
                <a:srgbClr val="0070C0"/>
              </a:solidFill>
            </a:endParaRPr>
          </a:p>
          <a:p>
            <a:pPr marL="0" indent="0" algn="ctr">
              <a:buNone/>
            </a:pPr>
            <a:r>
              <a:rPr lang="en-US" sz="2000" b="1" kern="1400" dirty="0">
                <a:ln>
                  <a:noFill/>
                </a:ln>
                <a:solidFill>
                  <a:srgbClr val="000000"/>
                </a:solidFill>
                <a:effectLst/>
                <a:latin typeface="Arial" panose="020B0604020202020204" pitchFamily="34" charset="0"/>
                <a:cs typeface="Arial" panose="020B0604020202020204" pitchFamily="34" charset="0"/>
              </a:rPr>
              <a:t>DEPARTMENT OF PERSONNEL MANAGEMENT</a:t>
            </a:r>
          </a:p>
          <a:p>
            <a:pPr marL="0" indent="0" algn="ctr">
              <a:buNone/>
            </a:pPr>
            <a:r>
              <a:rPr lang="en-AU" sz="2400" b="1" u="sng" dirty="0">
                <a:solidFill>
                  <a:prstClr val="black"/>
                </a:solidFill>
                <a:latin typeface="Arial" panose="020B0604020202020204" pitchFamily="34" charset="0"/>
                <a:cs typeface="Arial" panose="020B0604020202020204" pitchFamily="34" charset="0"/>
              </a:rPr>
              <a:t>DPM PUBLIC SECTOR REFORMS WORKSHOP </a:t>
            </a:r>
          </a:p>
          <a:p>
            <a:pPr marL="0" indent="0" algn="ctr">
              <a:buNone/>
            </a:pPr>
            <a:r>
              <a:rPr lang="en-AU" sz="2400" b="1" u="sng" dirty="0">
                <a:solidFill>
                  <a:prstClr val="black"/>
                </a:solidFill>
                <a:latin typeface="Arial" panose="020B0604020202020204" pitchFamily="34" charset="0"/>
                <a:cs typeface="Arial" panose="020B0604020202020204" pitchFamily="34" charset="0"/>
              </a:rPr>
              <a:t>(NATIONAL DEPARTMENTS) </a:t>
            </a:r>
            <a:endParaRPr lang="en-AU" sz="2400" b="1" u="sng" dirty="0">
              <a:solidFill>
                <a:srgbClr val="FF0000"/>
              </a:solidFill>
              <a:latin typeface="Arial" panose="020B0604020202020204" pitchFamily="34" charset="0"/>
              <a:cs typeface="Arial" panose="020B0604020202020204" pitchFamily="34" charset="0"/>
            </a:endParaRPr>
          </a:p>
          <a:p>
            <a:pPr marL="0" indent="0" algn="ctr">
              <a:buFont typeface="Wingdings 2" panose="05020102010507070707" pitchFamily="18" charset="2"/>
              <a:buNone/>
              <a:defRPr/>
            </a:pPr>
            <a:endParaRPr lang="en-AU" sz="2400" b="1" dirty="0">
              <a:solidFill>
                <a:srgbClr val="FF0000"/>
              </a:solidFill>
              <a:latin typeface="Arial" panose="020B0604020202020204" pitchFamily="34" charset="0"/>
              <a:cs typeface="Arial" panose="020B0604020202020204" pitchFamily="34" charset="0"/>
            </a:endParaRPr>
          </a:p>
          <a:p>
            <a:pPr marL="0" indent="0" algn="ctr">
              <a:buFont typeface="Wingdings 2" panose="05020102010507070707" pitchFamily="18" charset="2"/>
              <a:buNone/>
              <a:defRPr/>
            </a:pPr>
            <a:r>
              <a:rPr lang="en-AU" sz="2400" b="1" dirty="0">
                <a:solidFill>
                  <a:srgbClr val="FF0000"/>
                </a:solidFill>
                <a:latin typeface="Arial" panose="020B0604020202020204" pitchFamily="34" charset="0"/>
                <a:cs typeface="Arial" panose="020B0604020202020204" pitchFamily="34" charset="0"/>
              </a:rPr>
              <a:t>WEDNESDAY, 29</a:t>
            </a:r>
            <a:r>
              <a:rPr lang="en-AU" sz="2400" b="1" baseline="30000" dirty="0">
                <a:solidFill>
                  <a:srgbClr val="FF0000"/>
                </a:solidFill>
                <a:latin typeface="Arial" panose="020B0604020202020204" pitchFamily="34" charset="0"/>
                <a:cs typeface="Arial" panose="020B0604020202020204" pitchFamily="34" charset="0"/>
              </a:rPr>
              <a:t>TH</a:t>
            </a:r>
            <a:r>
              <a:rPr lang="en-AU" sz="2400" b="1" dirty="0">
                <a:solidFill>
                  <a:srgbClr val="FF0000"/>
                </a:solidFill>
                <a:latin typeface="Arial" panose="020B0604020202020204" pitchFamily="34" charset="0"/>
                <a:cs typeface="Arial" panose="020B0604020202020204" pitchFamily="34" charset="0"/>
              </a:rPr>
              <a:t> NOVEMBER, 2023</a:t>
            </a:r>
          </a:p>
          <a:p>
            <a:pPr marL="0" indent="0" algn="ctr">
              <a:buFont typeface="Wingdings 2" panose="05020102010507070707" pitchFamily="18" charset="2"/>
              <a:buNone/>
              <a:defRPr/>
            </a:pPr>
            <a:endParaRPr lang="en-AU" b="1" dirty="0">
              <a:solidFill>
                <a:prstClr val="black"/>
              </a:solidFill>
              <a:latin typeface="Arial" panose="020B0604020202020204" pitchFamily="34" charset="0"/>
              <a:cs typeface="Arial" panose="020B0604020202020204" pitchFamily="34" charset="0"/>
            </a:endParaRPr>
          </a:p>
          <a:p>
            <a:pPr marL="0" indent="0" algn="ctr">
              <a:buFont typeface="Wingdings 2" panose="05020102010507070707" pitchFamily="18" charset="2"/>
              <a:buNone/>
              <a:defRPr/>
            </a:pPr>
            <a:r>
              <a:rPr lang="en-US" b="1" dirty="0">
                <a:solidFill>
                  <a:srgbClr val="0000FF"/>
                </a:solidFill>
                <a:latin typeface="Arial" panose="020B0604020202020204" pitchFamily="34" charset="0"/>
                <a:cs typeface="Arial" panose="020B0604020202020204" pitchFamily="34" charset="0"/>
              </a:rPr>
              <a:t>“AGENCY HEADS’ PERFORMANCE MANAGEMENT SYSTEM”</a:t>
            </a:r>
          </a:p>
          <a:p>
            <a:pPr marL="0" indent="0" algn="ctr">
              <a:buFont typeface="Wingdings 2" panose="05020102010507070707" pitchFamily="18" charset="2"/>
              <a:buNone/>
              <a:defRPr/>
            </a:pPr>
            <a:endParaRPr lang="en-US" b="1" dirty="0">
              <a:latin typeface="Arial" panose="020B0604020202020204" pitchFamily="34" charset="0"/>
              <a:cs typeface="Arial" panose="020B0604020202020204" pitchFamily="34" charset="0"/>
            </a:endParaRPr>
          </a:p>
          <a:p>
            <a:pPr marL="0" indent="0" algn="ctr">
              <a:buFont typeface="Wingdings 2" panose="05020102010507070707" pitchFamily="18" charset="2"/>
              <a:buNone/>
              <a:defRPr/>
            </a:pPr>
            <a:r>
              <a:rPr lang="en-US" sz="2000" b="1" dirty="0">
                <a:latin typeface="Arial" panose="020B0604020202020204" pitchFamily="34" charset="0"/>
                <a:cs typeface="Arial" panose="020B0604020202020204" pitchFamily="34" charset="0"/>
              </a:rPr>
              <a:t>PRESENTED BY:  MRS MARITA KOUGA, EXECUTIVE MANAGER (EXECUTIVE CONTRACT ADMINISTRATION &amp; ASSESSMENT), EXECUTIVE RESOURCING SERVICES</a:t>
            </a:r>
          </a:p>
          <a:p>
            <a:pPr marL="0" indent="0" algn="ctr">
              <a:buFont typeface="Wingdings 2" panose="05020102010507070707" pitchFamily="18" charset="2"/>
              <a:buNone/>
              <a:defRPr/>
            </a:pPr>
            <a:endParaRPr lang="en-US" sz="2400" b="1" dirty="0">
              <a:solidFill>
                <a:srgbClr val="7030A0"/>
              </a:solidFill>
              <a:latin typeface="Calibri"/>
            </a:endParaRPr>
          </a:p>
        </p:txBody>
      </p:sp>
    </p:spTree>
    <p:extLst>
      <p:ext uri="{BB962C8B-B14F-4D97-AF65-F5344CB8AC3E}">
        <p14:creationId xmlns:p14="http://schemas.microsoft.com/office/powerpoint/2010/main" val="24946343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4400" y="21465"/>
            <a:ext cx="8234516" cy="715962"/>
          </a:xfrm>
          <a:solidFill>
            <a:srgbClr val="FFFFCC"/>
          </a:solidFill>
        </p:spPr>
        <p:txBody>
          <a:bodyPr/>
          <a:lstStyle/>
          <a:p>
            <a:pPr algn="ctr"/>
            <a:r>
              <a:rPr lang="en-AU" sz="3200" dirty="0">
                <a:solidFill>
                  <a:schemeClr val="tx1"/>
                </a:solidFill>
              </a:rPr>
              <a:t>ONLINE PMS LOGIN SCREEN</a:t>
            </a:r>
          </a:p>
        </p:txBody>
      </p:sp>
      <p:sp>
        <p:nvSpPr>
          <p:cNvPr id="7" name="TextBox 6"/>
          <p:cNvSpPr txBox="1"/>
          <p:nvPr/>
        </p:nvSpPr>
        <p:spPr>
          <a:xfrm>
            <a:off x="904740" y="770177"/>
            <a:ext cx="8163059" cy="461665"/>
          </a:xfrm>
          <a:prstGeom prst="rect">
            <a:avLst/>
          </a:prstGeom>
          <a:noFill/>
        </p:spPr>
        <p:txBody>
          <a:bodyPr wrap="square" rtlCol="0">
            <a:spAutoFit/>
          </a:bodyPr>
          <a:lstStyle/>
          <a:p>
            <a:r>
              <a:rPr lang="en-AU" sz="2400" b="1" dirty="0">
                <a:solidFill>
                  <a:srgbClr val="002060"/>
                </a:solidFill>
                <a:hlinkClick r:id="rId3"/>
              </a:rPr>
              <a:t>http://gopngpms.gov.pg</a:t>
            </a:r>
            <a:r>
              <a:rPr lang="en-AU" sz="2400" b="1" dirty="0">
                <a:solidFill>
                  <a:srgbClr val="002060"/>
                </a:solidFill>
              </a:rPr>
              <a:t> or www.gopngpms.gov.pg</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465"/>
            <a:ext cx="9148916" cy="6815070"/>
          </a:xfrm>
          <a:prstGeom prst="rect">
            <a:avLst/>
          </a:prstGeom>
        </p:spPr>
      </p:pic>
    </p:spTree>
    <p:extLst>
      <p:ext uri="{BB962C8B-B14F-4D97-AF65-F5344CB8AC3E}">
        <p14:creationId xmlns:p14="http://schemas.microsoft.com/office/powerpoint/2010/main" val="2104920279"/>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457200"/>
          </a:xfrm>
          <a:solidFill>
            <a:srgbClr val="FFFFCC"/>
          </a:solidFill>
        </p:spPr>
        <p:txBody>
          <a:bodyPr/>
          <a:lstStyle/>
          <a:p>
            <a:pPr algn="ctr"/>
            <a:r>
              <a:rPr lang="en-US" sz="2400" dirty="0">
                <a:solidFill>
                  <a:schemeClr val="tx1"/>
                </a:solidFill>
                <a:latin typeface="Arial" panose="020B0604020202020204" pitchFamily="34" charset="0"/>
                <a:cs typeface="Arial" panose="020B0604020202020204" pitchFamily="34" charset="0"/>
              </a:rPr>
              <a:t>ONLINE PMS SPECIFIC OBJECTIVES</a:t>
            </a:r>
          </a:p>
        </p:txBody>
      </p:sp>
      <p:sp>
        <p:nvSpPr>
          <p:cNvPr id="4" name="Text Placeholder 3"/>
          <p:cNvSpPr>
            <a:spLocks noGrp="1"/>
          </p:cNvSpPr>
          <p:nvPr>
            <p:ph type="body" sz="quarter" idx="10"/>
          </p:nvPr>
        </p:nvSpPr>
        <p:spPr>
          <a:xfrm>
            <a:off x="914400" y="847725"/>
            <a:ext cx="7848600" cy="5943600"/>
          </a:xfrm>
        </p:spPr>
        <p:txBody>
          <a:bodyPr/>
          <a:lstStyle/>
          <a:p>
            <a:pPr algn="just"/>
            <a:r>
              <a:rPr lang="en-AU" sz="2400" dirty="0">
                <a:cs typeface="Calibri" panose="020F0502020204030204" pitchFamily="34" charset="0"/>
              </a:rPr>
              <a:t>TO EFFECTIVELY EXECUTE THE PERFORMANCE MANAGEMENT PROCESS OF ASSESSING AGENCY HEADS KEY RESULT AREAS.  </a:t>
            </a:r>
          </a:p>
          <a:p>
            <a:pPr algn="just"/>
            <a:endParaRPr lang="en-AU" sz="2400" dirty="0">
              <a:cs typeface="Calibri" panose="020F0502020204030204" pitchFamily="34" charset="0"/>
            </a:endParaRPr>
          </a:p>
          <a:p>
            <a:pPr algn="just"/>
            <a:r>
              <a:rPr lang="en-AU" sz="2400" dirty="0">
                <a:cs typeface="Calibri" panose="020F0502020204030204" pitchFamily="34" charset="0"/>
              </a:rPr>
              <a:t>USE OF INTERNET TECHNOLOGY TO COMMUNICATE WITH AGENCY HEADS, POLITICAL HEADS, MANAGEMENT TEAM AND OTHER STAKEHOLDERS.</a:t>
            </a:r>
          </a:p>
          <a:p>
            <a:pPr algn="just"/>
            <a:endParaRPr lang="en-AU" sz="2400" dirty="0">
              <a:cs typeface="Calibri" panose="020F0502020204030204" pitchFamily="34" charset="0"/>
            </a:endParaRPr>
          </a:p>
          <a:p>
            <a:pPr algn="just"/>
            <a:r>
              <a:rPr lang="en-AU" sz="2400" dirty="0">
                <a:cs typeface="Calibri" panose="020F0502020204030204" pitchFamily="34" charset="0"/>
              </a:rPr>
              <a:t>AVAILABILITY &amp; ACCESSIBILITY OF TIMELY INFORMATION ON PERFORMANCE ACHIEVEMENTS. </a:t>
            </a:r>
          </a:p>
          <a:p>
            <a:pPr algn="just"/>
            <a:endParaRPr lang="en-AU" sz="2400" dirty="0">
              <a:cs typeface="Calibri" panose="020F0502020204030204" pitchFamily="34" charset="0"/>
            </a:endParaRPr>
          </a:p>
          <a:p>
            <a:pPr algn="just"/>
            <a:r>
              <a:rPr lang="en-AU" sz="2400" dirty="0">
                <a:cs typeface="Calibri" panose="020F0502020204030204" pitchFamily="34" charset="0"/>
              </a:rPr>
              <a:t>GOING PAPERLESS.   </a:t>
            </a:r>
          </a:p>
          <a:p>
            <a:pPr algn="just"/>
            <a:endParaRPr lang="en-AU" sz="2400" dirty="0">
              <a:cs typeface="Calibri" panose="020F0502020204030204" pitchFamily="34" charset="0"/>
            </a:endParaRPr>
          </a:p>
          <a:p>
            <a:pPr algn="just"/>
            <a:r>
              <a:rPr lang="en-AU" sz="2400" dirty="0">
                <a:cs typeface="Calibri" panose="020F0502020204030204" pitchFamily="34" charset="0"/>
              </a:rPr>
              <a:t>PROMOTING SERVICE DELIVERY TO OUR PEOPLE </a:t>
            </a:r>
          </a:p>
          <a:p>
            <a:endParaRPr lang="en-AU" sz="2600" b="1" dirty="0"/>
          </a:p>
          <a:p>
            <a:endParaRPr lang="en-AU" sz="2600" dirty="0"/>
          </a:p>
          <a:p>
            <a:endParaRPr lang="en-AU" sz="2600" dirty="0"/>
          </a:p>
          <a:p>
            <a:endParaRPr lang="en-AU" sz="2600" dirty="0"/>
          </a:p>
          <a:p>
            <a:endParaRPr lang="en-AU" dirty="0"/>
          </a:p>
          <a:p>
            <a:endParaRPr lang="en-US" dirty="0"/>
          </a:p>
        </p:txBody>
      </p:sp>
    </p:spTree>
    <p:extLst>
      <p:ext uri="{BB962C8B-B14F-4D97-AF65-F5344CB8AC3E}">
        <p14:creationId xmlns:p14="http://schemas.microsoft.com/office/powerpoint/2010/main" val="2074423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072" y="76200"/>
            <a:ext cx="7924800" cy="457200"/>
          </a:xfrm>
          <a:solidFill>
            <a:srgbClr val="FFFFCC"/>
          </a:solidFill>
        </p:spPr>
        <p:txBody>
          <a:bodyPr/>
          <a:lstStyle/>
          <a:p>
            <a:pPr algn="ctr"/>
            <a:r>
              <a:rPr lang="en-US" sz="2400" dirty="0">
                <a:solidFill>
                  <a:schemeClr val="tx1"/>
                </a:solidFill>
                <a:cs typeface="Calibri" panose="020F0502020204030204" pitchFamily="34" charset="0"/>
              </a:rPr>
              <a:t>THE NEED TO IMPLEMENT ONLINE PMS</a:t>
            </a:r>
          </a:p>
        </p:txBody>
      </p:sp>
      <p:sp>
        <p:nvSpPr>
          <p:cNvPr id="4" name="Text Placeholder 3"/>
          <p:cNvSpPr>
            <a:spLocks noGrp="1"/>
          </p:cNvSpPr>
          <p:nvPr>
            <p:ph type="body" sz="quarter" idx="10"/>
          </p:nvPr>
        </p:nvSpPr>
        <p:spPr>
          <a:xfrm>
            <a:off x="914400" y="762000"/>
            <a:ext cx="7924800" cy="5715000"/>
          </a:xfrm>
        </p:spPr>
        <p:txBody>
          <a:bodyPr/>
          <a:lstStyle/>
          <a:p>
            <a:r>
              <a:rPr lang="en-US" sz="2600" dirty="0">
                <a:cs typeface="Calibri" panose="020F0502020204030204" pitchFamily="34" charset="0"/>
              </a:rPr>
              <a:t>PART OF AGENCY HEAD’S CONTRACTUAL OBLIGATION</a:t>
            </a:r>
          </a:p>
          <a:p>
            <a:endParaRPr lang="en-US" sz="2600" dirty="0">
              <a:cs typeface="Calibri" panose="020F0502020204030204" pitchFamily="34" charset="0"/>
            </a:endParaRPr>
          </a:p>
          <a:p>
            <a:pPr algn="just"/>
            <a:r>
              <a:rPr lang="en-US" sz="2600" dirty="0">
                <a:cs typeface="Calibri" panose="020F0502020204030204" pitchFamily="34" charset="0"/>
              </a:rPr>
              <a:t>THE PMS PROVIDES AN AVENUE FOR INTERACTION BETWEEN THE AGENCY HEAD, PORTFOLIO MINISTERS &amp; OTHER STAKEHOLDERS.</a:t>
            </a:r>
          </a:p>
          <a:p>
            <a:pPr algn="just"/>
            <a:endParaRPr lang="en-US" sz="2600" dirty="0">
              <a:cs typeface="Calibri" panose="020F0502020204030204" pitchFamily="34" charset="0"/>
            </a:endParaRPr>
          </a:p>
          <a:p>
            <a:pPr algn="just"/>
            <a:r>
              <a:rPr lang="en-AU" sz="2600" dirty="0">
                <a:cs typeface="Calibri" panose="020F0502020204030204" pitchFamily="34" charset="0"/>
              </a:rPr>
              <a:t> PERFORMANCE MANAGEMENT PROCESS W</a:t>
            </a:r>
            <a:r>
              <a:rPr lang="en-US" sz="2600" dirty="0">
                <a:cs typeface="Calibri" panose="020F0502020204030204" pitchFamily="34" charset="0"/>
              </a:rPr>
              <a:t>ILL DETERMINE WHETHER THE AGENCY HEAD IS ACHIEVING THE KEY PERFORMANCE INDICATORS ON AN ANNUAL BASIS OR NOT</a:t>
            </a:r>
          </a:p>
          <a:p>
            <a:pPr algn="just"/>
            <a:endParaRPr lang="en-US" sz="2600" dirty="0">
              <a:cs typeface="Calibri" panose="020F0502020204030204" pitchFamily="34" charset="0"/>
            </a:endParaRPr>
          </a:p>
          <a:p>
            <a:pPr algn="just"/>
            <a:r>
              <a:rPr lang="en-US" sz="2600" dirty="0">
                <a:cs typeface="Calibri" panose="020F0502020204030204" pitchFamily="34" charset="0"/>
              </a:rPr>
              <a:t>PERFORMANCE ASSESSMENT PROCESS PROVIDES THE EVIDENCE NEEDED TO EITHER REAPPOINT OR TERMINATE FOR UNDER PERFORMANCE DURING THE CURRENCY OF THE CONTRACT.</a:t>
            </a:r>
          </a:p>
          <a:p>
            <a:endParaRPr lang="en-AU" dirty="0"/>
          </a:p>
          <a:p>
            <a:pPr marL="0" indent="0">
              <a:buNone/>
            </a:pPr>
            <a:endParaRPr lang="en-US" dirty="0"/>
          </a:p>
        </p:txBody>
      </p:sp>
    </p:spTree>
    <p:extLst>
      <p:ext uri="{BB962C8B-B14F-4D97-AF65-F5344CB8AC3E}">
        <p14:creationId xmlns:p14="http://schemas.microsoft.com/office/powerpoint/2010/main" val="3832458775"/>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8DE96-BE5F-D1E4-D96F-4C8B11143F09}"/>
              </a:ext>
            </a:extLst>
          </p:cNvPr>
          <p:cNvSpPr>
            <a:spLocks noGrp="1"/>
          </p:cNvSpPr>
          <p:nvPr>
            <p:ph type="title"/>
          </p:nvPr>
        </p:nvSpPr>
        <p:spPr>
          <a:xfrm>
            <a:off x="914400" y="152399"/>
            <a:ext cx="8001000" cy="923329"/>
          </a:xfrm>
          <a:solidFill>
            <a:srgbClr val="FFFFCC"/>
          </a:solidFill>
        </p:spPr>
        <p:txBody>
          <a:bodyPr/>
          <a:lstStyle/>
          <a:p>
            <a:pPr algn="ctr"/>
            <a:r>
              <a:rPr lang="en-US" sz="3200" dirty="0"/>
              <a:t>STATUS ON THE USE OF SYSTEM BY AGENCIES WHO HAVE BEEN TRAINED</a:t>
            </a:r>
            <a:endParaRPr lang="en-AU" sz="3200" dirty="0"/>
          </a:p>
        </p:txBody>
      </p:sp>
      <p:graphicFrame>
        <p:nvGraphicFramePr>
          <p:cNvPr id="4" name="Table 4">
            <a:extLst>
              <a:ext uri="{FF2B5EF4-FFF2-40B4-BE49-F238E27FC236}">
                <a16:creationId xmlns:a16="http://schemas.microsoft.com/office/drawing/2014/main" id="{A10B737F-1436-880E-7341-040B3D28F7A8}"/>
              </a:ext>
            </a:extLst>
          </p:cNvPr>
          <p:cNvGraphicFramePr>
            <a:graphicFrameLocks noGrp="1"/>
          </p:cNvGraphicFramePr>
          <p:nvPr>
            <p:extLst>
              <p:ext uri="{D42A27DB-BD31-4B8C-83A1-F6EECF244321}">
                <p14:modId xmlns:p14="http://schemas.microsoft.com/office/powerpoint/2010/main" val="2247184880"/>
              </p:ext>
            </p:extLst>
          </p:nvPr>
        </p:nvGraphicFramePr>
        <p:xfrm>
          <a:off x="1076325" y="1219200"/>
          <a:ext cx="7677149" cy="3012981"/>
        </p:xfrm>
        <a:graphic>
          <a:graphicData uri="http://schemas.openxmlformats.org/drawingml/2006/table">
            <a:tbl>
              <a:tblPr firstRow="1" bandRow="1">
                <a:tableStyleId>{5C22544A-7EE6-4342-B048-85BDC9FD1C3A}</a:tableStyleId>
              </a:tblPr>
              <a:tblGrid>
                <a:gridCol w="1279525">
                  <a:extLst>
                    <a:ext uri="{9D8B030D-6E8A-4147-A177-3AD203B41FA5}">
                      <a16:colId xmlns:a16="http://schemas.microsoft.com/office/drawing/2014/main" val="1369014195"/>
                    </a:ext>
                  </a:extLst>
                </a:gridCol>
                <a:gridCol w="1434619">
                  <a:extLst>
                    <a:ext uri="{9D8B030D-6E8A-4147-A177-3AD203B41FA5}">
                      <a16:colId xmlns:a16="http://schemas.microsoft.com/office/drawing/2014/main" val="2913378099"/>
                    </a:ext>
                  </a:extLst>
                </a:gridCol>
                <a:gridCol w="924405">
                  <a:extLst>
                    <a:ext uri="{9D8B030D-6E8A-4147-A177-3AD203B41FA5}">
                      <a16:colId xmlns:a16="http://schemas.microsoft.com/office/drawing/2014/main" val="2930421585"/>
                    </a:ext>
                  </a:extLst>
                </a:gridCol>
                <a:gridCol w="1295400">
                  <a:extLst>
                    <a:ext uri="{9D8B030D-6E8A-4147-A177-3AD203B41FA5}">
                      <a16:colId xmlns:a16="http://schemas.microsoft.com/office/drawing/2014/main" val="578642166"/>
                    </a:ext>
                  </a:extLst>
                </a:gridCol>
                <a:gridCol w="1371600">
                  <a:extLst>
                    <a:ext uri="{9D8B030D-6E8A-4147-A177-3AD203B41FA5}">
                      <a16:colId xmlns:a16="http://schemas.microsoft.com/office/drawing/2014/main" val="1372876986"/>
                    </a:ext>
                  </a:extLst>
                </a:gridCol>
                <a:gridCol w="1371600">
                  <a:extLst>
                    <a:ext uri="{9D8B030D-6E8A-4147-A177-3AD203B41FA5}">
                      <a16:colId xmlns:a16="http://schemas.microsoft.com/office/drawing/2014/main" val="1746758636"/>
                    </a:ext>
                  </a:extLst>
                </a:gridCol>
              </a:tblGrid>
              <a:tr h="645963">
                <a:tc>
                  <a:txBody>
                    <a:bodyPr/>
                    <a:lstStyle/>
                    <a:p>
                      <a:pPr algn="ctr"/>
                      <a:r>
                        <a:rPr lang="en-US" dirty="0">
                          <a:latin typeface="Arial" panose="020B0604020202020204" pitchFamily="34" charset="0"/>
                          <a:cs typeface="Arial" panose="020B0604020202020204" pitchFamily="34" charset="0"/>
                        </a:rPr>
                        <a:t>AGENCY GROUP</a:t>
                      </a:r>
                      <a:endParaRPr lang="en-AU"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AGENCIES TRAINED</a:t>
                      </a:r>
                      <a:endParaRPr lang="en-AU"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USING PMS</a:t>
                      </a:r>
                      <a:endParaRPr lang="en-AU"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2021 REPORTS </a:t>
                      </a:r>
                      <a:endParaRPr lang="en-AU"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2022 REPORTS</a:t>
                      </a:r>
                      <a:endParaRPr lang="en-AU"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2023 KRAs</a:t>
                      </a:r>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01508846"/>
                  </a:ext>
                </a:extLst>
              </a:tr>
              <a:tr h="645963">
                <a:tc>
                  <a:txBody>
                    <a:bodyPr/>
                    <a:lstStyle/>
                    <a:p>
                      <a:pPr algn="ctr"/>
                      <a:r>
                        <a:rPr lang="en-US" dirty="0">
                          <a:latin typeface="Arial" panose="020B0604020202020204" pitchFamily="34" charset="0"/>
                          <a:cs typeface="Arial" panose="020B0604020202020204" pitchFamily="34" charset="0"/>
                        </a:rPr>
                        <a:t>PA’S</a:t>
                      </a:r>
                      <a:endParaRPr lang="en-AU"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18 OUT OF 20</a:t>
                      </a:r>
                      <a:endParaRPr lang="en-AU"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11</a:t>
                      </a:r>
                      <a:endParaRPr lang="en-AU"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7</a:t>
                      </a:r>
                      <a:endParaRPr lang="en-AU"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6</a:t>
                      </a:r>
                      <a:endParaRPr lang="en-AU"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2</a:t>
                      </a:r>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94959343"/>
                  </a:ext>
                </a:extLst>
              </a:tr>
              <a:tr h="440895">
                <a:tc>
                  <a:txBody>
                    <a:bodyPr/>
                    <a:lstStyle/>
                    <a:p>
                      <a:pPr algn="ctr"/>
                      <a:r>
                        <a:rPr lang="en-US" dirty="0">
                          <a:latin typeface="Arial" panose="020B0604020202020204" pitchFamily="34" charset="0"/>
                          <a:cs typeface="Arial" panose="020B0604020202020204" pitchFamily="34" charset="0"/>
                        </a:rPr>
                        <a:t>RSA’S</a:t>
                      </a:r>
                      <a:endParaRPr lang="en-AU"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36 OUT OF 49</a:t>
                      </a:r>
                      <a:endParaRPr lang="en-AU"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20</a:t>
                      </a:r>
                      <a:endParaRPr lang="en-AU"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10</a:t>
                      </a:r>
                      <a:endParaRPr lang="en-AU"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12</a:t>
                      </a:r>
                      <a:endParaRPr lang="en-AU"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10</a:t>
                      </a:r>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64951462"/>
                  </a:ext>
                </a:extLst>
              </a:tr>
              <a:tr h="440895">
                <a:tc>
                  <a:txBody>
                    <a:bodyPr/>
                    <a:lstStyle/>
                    <a:p>
                      <a:pPr algn="ctr"/>
                      <a:r>
                        <a:rPr lang="en-US" dirty="0">
                          <a:latin typeface="Arial" panose="020B0604020202020204" pitchFamily="34" charset="0"/>
                          <a:cs typeface="Arial" panose="020B0604020202020204" pitchFamily="34" charset="0"/>
                        </a:rPr>
                        <a:t>D’HEADS</a:t>
                      </a:r>
                      <a:endParaRPr lang="en-AU"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32 OUT OF 36</a:t>
                      </a:r>
                      <a:endParaRPr lang="en-AU"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15</a:t>
                      </a:r>
                      <a:endParaRPr lang="en-AU"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11</a:t>
                      </a:r>
                      <a:endParaRPr lang="en-AU"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9</a:t>
                      </a:r>
                      <a:endParaRPr lang="en-AU"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3</a:t>
                      </a:r>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6043710"/>
                  </a:ext>
                </a:extLst>
              </a:tr>
              <a:tr h="440895">
                <a:tc>
                  <a:txBody>
                    <a:bodyPr/>
                    <a:lstStyle/>
                    <a:p>
                      <a:pPr algn="ctr"/>
                      <a:r>
                        <a:rPr lang="en-US" b="1" dirty="0">
                          <a:latin typeface="Arial" panose="020B0604020202020204" pitchFamily="34" charset="0"/>
                          <a:cs typeface="Arial" panose="020B0604020202020204" pitchFamily="34" charset="0"/>
                        </a:rPr>
                        <a:t>TOTAL</a:t>
                      </a:r>
                      <a:endParaRPr lang="en-AU" b="1" dirty="0">
                        <a:latin typeface="Arial" panose="020B0604020202020204" pitchFamily="34" charset="0"/>
                        <a:cs typeface="Arial" panose="020B0604020202020204" pitchFamily="34" charset="0"/>
                      </a:endParaRPr>
                    </a:p>
                  </a:txBody>
                  <a:tcPr/>
                </a:tc>
                <a:tc>
                  <a:txBody>
                    <a:bodyPr/>
                    <a:lstStyle/>
                    <a:p>
                      <a:pPr algn="ctr"/>
                      <a:r>
                        <a:rPr lang="en-US" b="1" dirty="0">
                          <a:latin typeface="Arial" panose="020B0604020202020204" pitchFamily="34" charset="0"/>
                          <a:cs typeface="Arial" panose="020B0604020202020204" pitchFamily="34" charset="0"/>
                        </a:rPr>
                        <a:t>86 OF 105</a:t>
                      </a:r>
                      <a:endParaRPr lang="en-AU" b="1" dirty="0">
                        <a:latin typeface="Arial" panose="020B0604020202020204" pitchFamily="34" charset="0"/>
                        <a:cs typeface="Arial" panose="020B0604020202020204" pitchFamily="34" charset="0"/>
                      </a:endParaRPr>
                    </a:p>
                  </a:txBody>
                  <a:tcPr/>
                </a:tc>
                <a:tc>
                  <a:txBody>
                    <a:bodyPr/>
                    <a:lstStyle/>
                    <a:p>
                      <a:pPr algn="ctr"/>
                      <a:r>
                        <a:rPr lang="en-US" b="1" dirty="0">
                          <a:latin typeface="Arial" panose="020B0604020202020204" pitchFamily="34" charset="0"/>
                          <a:cs typeface="Arial" panose="020B0604020202020204" pitchFamily="34" charset="0"/>
                        </a:rPr>
                        <a:t>46</a:t>
                      </a:r>
                      <a:endParaRPr lang="en-AU" b="1" dirty="0">
                        <a:latin typeface="Arial" panose="020B0604020202020204" pitchFamily="34" charset="0"/>
                        <a:cs typeface="Arial" panose="020B0604020202020204" pitchFamily="34" charset="0"/>
                      </a:endParaRPr>
                    </a:p>
                  </a:txBody>
                  <a:tcPr/>
                </a:tc>
                <a:tc>
                  <a:txBody>
                    <a:bodyPr/>
                    <a:lstStyle/>
                    <a:p>
                      <a:pPr algn="ctr"/>
                      <a:r>
                        <a:rPr lang="en-US" b="1" dirty="0">
                          <a:latin typeface="Arial" panose="020B0604020202020204" pitchFamily="34" charset="0"/>
                          <a:cs typeface="Arial" panose="020B0604020202020204" pitchFamily="34" charset="0"/>
                        </a:rPr>
                        <a:t>27</a:t>
                      </a:r>
                      <a:endParaRPr lang="en-AU" b="1" dirty="0">
                        <a:latin typeface="Arial" panose="020B0604020202020204" pitchFamily="34" charset="0"/>
                        <a:cs typeface="Arial" panose="020B0604020202020204" pitchFamily="34" charset="0"/>
                      </a:endParaRPr>
                    </a:p>
                  </a:txBody>
                  <a:tcPr/>
                </a:tc>
                <a:tc>
                  <a:txBody>
                    <a:bodyPr/>
                    <a:lstStyle/>
                    <a:p>
                      <a:pPr algn="ctr"/>
                      <a:r>
                        <a:rPr lang="en-US" b="1" dirty="0">
                          <a:latin typeface="Arial" panose="020B0604020202020204" pitchFamily="34" charset="0"/>
                          <a:cs typeface="Arial" panose="020B0604020202020204" pitchFamily="34" charset="0"/>
                        </a:rPr>
                        <a:t>26</a:t>
                      </a:r>
                      <a:endParaRPr lang="en-AU" b="1" dirty="0">
                        <a:latin typeface="Arial" panose="020B0604020202020204" pitchFamily="34" charset="0"/>
                        <a:cs typeface="Arial" panose="020B0604020202020204" pitchFamily="34" charset="0"/>
                      </a:endParaRPr>
                    </a:p>
                  </a:txBody>
                  <a:tcPr/>
                </a:tc>
                <a:tc>
                  <a:txBody>
                    <a:bodyPr/>
                    <a:lstStyle/>
                    <a:p>
                      <a:pPr algn="ctr"/>
                      <a:r>
                        <a:rPr lang="en-US" b="1" dirty="0">
                          <a:latin typeface="Arial" panose="020B0604020202020204" pitchFamily="34" charset="0"/>
                          <a:cs typeface="Arial" panose="020B0604020202020204" pitchFamily="34" charset="0"/>
                        </a:rPr>
                        <a:t>15</a:t>
                      </a:r>
                      <a:endParaRPr lang="en-AU"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08902635"/>
                  </a:ext>
                </a:extLst>
              </a:tr>
            </a:tbl>
          </a:graphicData>
        </a:graphic>
      </p:graphicFrame>
      <p:sp>
        <p:nvSpPr>
          <p:cNvPr id="6" name="TextBox 5">
            <a:extLst>
              <a:ext uri="{FF2B5EF4-FFF2-40B4-BE49-F238E27FC236}">
                <a16:creationId xmlns:a16="http://schemas.microsoft.com/office/drawing/2014/main" id="{48F4FC04-1C3E-0480-4B05-A57A7937CCEE}"/>
              </a:ext>
            </a:extLst>
          </p:cNvPr>
          <p:cNvSpPr txBox="1"/>
          <p:nvPr/>
        </p:nvSpPr>
        <p:spPr>
          <a:xfrm>
            <a:off x="1076325" y="4191000"/>
            <a:ext cx="7839075" cy="1200329"/>
          </a:xfrm>
          <a:prstGeom prst="rect">
            <a:avLst/>
          </a:prstGeom>
          <a:noFill/>
        </p:spPr>
        <p:txBody>
          <a:bodyPr wrap="square" rtlCol="0">
            <a:spAutoFit/>
          </a:bodyPr>
          <a:lstStyle/>
          <a:p>
            <a:r>
              <a:rPr lang="en-US" dirty="0"/>
              <a:t>Note:</a:t>
            </a:r>
          </a:p>
          <a:p>
            <a:endParaRPr lang="en-US" dirty="0"/>
          </a:p>
          <a:p>
            <a:r>
              <a:rPr lang="en-US" dirty="0"/>
              <a:t>PHAs and Agency Heads in acting capacities are not included in these statistics</a:t>
            </a:r>
            <a:endParaRPr lang="en-AU" dirty="0"/>
          </a:p>
        </p:txBody>
      </p:sp>
    </p:spTree>
    <p:extLst>
      <p:ext uri="{BB962C8B-B14F-4D97-AF65-F5344CB8AC3E}">
        <p14:creationId xmlns:p14="http://schemas.microsoft.com/office/powerpoint/2010/main" val="1526848347"/>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6D347-2EDC-BF80-CD0B-FFEC23398AB6}"/>
              </a:ext>
            </a:extLst>
          </p:cNvPr>
          <p:cNvSpPr>
            <a:spLocks noGrp="1"/>
          </p:cNvSpPr>
          <p:nvPr>
            <p:ph type="title"/>
          </p:nvPr>
        </p:nvSpPr>
        <p:spPr>
          <a:xfrm>
            <a:off x="914400" y="76200"/>
            <a:ext cx="8001000" cy="487362"/>
          </a:xfrm>
          <a:solidFill>
            <a:srgbClr val="FFFFCC"/>
          </a:solidFill>
        </p:spPr>
        <p:txBody>
          <a:bodyPr/>
          <a:lstStyle/>
          <a:p>
            <a:pPr algn="ctr"/>
            <a:r>
              <a:rPr lang="en-US" sz="2400" dirty="0">
                <a:latin typeface="Arial" panose="020B0604020202020204" pitchFamily="34" charset="0"/>
                <a:cs typeface="Arial" panose="020B0604020202020204" pitchFamily="34" charset="0"/>
              </a:rPr>
              <a:t>WAY FORWARD</a:t>
            </a:r>
            <a:endParaRPr lang="en-AU" sz="24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9D8EC64A-1817-4880-A247-25B1116BDEFA}"/>
              </a:ext>
            </a:extLst>
          </p:cNvPr>
          <p:cNvSpPr>
            <a:spLocks noGrp="1"/>
          </p:cNvSpPr>
          <p:nvPr>
            <p:ph type="body" sz="quarter" idx="10"/>
          </p:nvPr>
        </p:nvSpPr>
        <p:spPr>
          <a:xfrm>
            <a:off x="990600" y="563562"/>
            <a:ext cx="7848600" cy="6065838"/>
          </a:xfrm>
        </p:spPr>
        <p:txBody>
          <a:bodyPr/>
          <a:lstStyle/>
          <a:p>
            <a:pPr algn="just"/>
            <a:r>
              <a:rPr lang="en-US" sz="2300" b="1" dirty="0">
                <a:cs typeface="Calibri" panose="020F0502020204030204" pitchFamily="34" charset="0"/>
              </a:rPr>
              <a:t>WHAT IS NEEDED TO IMPLEMENT THE PS REFORMS?</a:t>
            </a:r>
          </a:p>
          <a:p>
            <a:pPr algn="just"/>
            <a:endParaRPr lang="en-US" sz="2300" dirty="0">
              <a:cs typeface="Calibri" panose="020F0502020204030204" pitchFamily="34" charset="0"/>
            </a:endParaRPr>
          </a:p>
          <a:p>
            <a:pPr algn="just"/>
            <a:r>
              <a:rPr lang="en-US" sz="2300" dirty="0">
                <a:cs typeface="Calibri" panose="020F0502020204030204" pitchFamily="34" charset="0"/>
              </a:rPr>
              <a:t>UTILISE THE ONLINE PMS BUSINESS TOOL TO CAPTURE PRIORITY KEY PERFORMANCE INDICATORS (KPIs) FROM THE AGENCY HEAD’S JD, ANNUAL WORK PLAN IN THE AGENCY HEAD’S ANNUAL PERFORMANCE COMMITMENTS.  THESE MUST BE ASSIGNED TO THE RESPECTIVE DIVISIONAL HEADS TO MANAGE ON A QUARTERLY BASIS AND REPORT ON PROGRESS,</a:t>
            </a:r>
          </a:p>
          <a:p>
            <a:pPr algn="just"/>
            <a:endParaRPr lang="en-US" sz="2300" dirty="0">
              <a:cs typeface="Calibri" panose="020F0502020204030204" pitchFamily="34" charset="0"/>
            </a:endParaRPr>
          </a:p>
          <a:p>
            <a:pPr algn="just"/>
            <a:r>
              <a:rPr lang="en-US" sz="2300" dirty="0">
                <a:cs typeface="Calibri" panose="020F0502020204030204" pitchFamily="34" charset="0"/>
              </a:rPr>
              <a:t>OBSERVE THE DEADLINES SET IN CIRCULAR INSTRUCTION NO. 16 OF 2023 IE. SUBMISSION OF 2023 PERFORMANCE ASSESSMENT REPORTS BY 31 DECEMBER, 2023 AND 2024 PERFORMANCE COMMITMENTS TO BE SUBMITTED BY 31 MARCH, 2024,</a:t>
            </a:r>
          </a:p>
          <a:p>
            <a:pPr algn="just"/>
            <a:endParaRPr lang="en-US" sz="2300" dirty="0">
              <a:cs typeface="Calibri" panose="020F0502020204030204" pitchFamily="34" charset="0"/>
            </a:endParaRPr>
          </a:p>
          <a:p>
            <a:pPr algn="just"/>
            <a:r>
              <a:rPr lang="en-AU" sz="2300" dirty="0">
                <a:cs typeface="Calibri" panose="020F0502020204030204" pitchFamily="34" charset="0"/>
              </a:rPr>
              <a:t>TRAINED PMS USERS TO CHAMPION PMS AS A WAY OF DOING BUSINESS,  AND</a:t>
            </a:r>
          </a:p>
        </p:txBody>
      </p:sp>
    </p:spTree>
    <p:extLst>
      <p:ext uri="{BB962C8B-B14F-4D97-AF65-F5344CB8AC3E}">
        <p14:creationId xmlns:p14="http://schemas.microsoft.com/office/powerpoint/2010/main" val="155929605"/>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6D347-2EDC-BF80-CD0B-FFEC23398AB6}"/>
              </a:ext>
            </a:extLst>
          </p:cNvPr>
          <p:cNvSpPr>
            <a:spLocks noGrp="1"/>
          </p:cNvSpPr>
          <p:nvPr>
            <p:ph type="title"/>
          </p:nvPr>
        </p:nvSpPr>
        <p:spPr>
          <a:xfrm>
            <a:off x="914400" y="76200"/>
            <a:ext cx="8001000" cy="487362"/>
          </a:xfrm>
          <a:solidFill>
            <a:srgbClr val="FFFFCC"/>
          </a:solidFill>
        </p:spPr>
        <p:txBody>
          <a:bodyPr/>
          <a:lstStyle/>
          <a:p>
            <a:pPr algn="ctr"/>
            <a:r>
              <a:rPr lang="en-US" sz="2400" dirty="0">
                <a:latin typeface="Arial" panose="020B0604020202020204" pitchFamily="34" charset="0"/>
                <a:cs typeface="Arial" panose="020B0604020202020204" pitchFamily="34" charset="0"/>
              </a:rPr>
              <a:t>WAY FORWARD</a:t>
            </a:r>
            <a:endParaRPr lang="en-AU" sz="24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9D8EC64A-1817-4880-A247-25B1116BDEFA}"/>
              </a:ext>
            </a:extLst>
          </p:cNvPr>
          <p:cNvSpPr>
            <a:spLocks noGrp="1"/>
          </p:cNvSpPr>
          <p:nvPr>
            <p:ph type="body" sz="quarter" idx="10"/>
          </p:nvPr>
        </p:nvSpPr>
        <p:spPr>
          <a:xfrm>
            <a:off x="990600" y="563562"/>
            <a:ext cx="7848600" cy="6065838"/>
          </a:xfrm>
        </p:spPr>
        <p:txBody>
          <a:bodyPr/>
          <a:lstStyle/>
          <a:p>
            <a:pPr algn="just"/>
            <a:r>
              <a:rPr lang="en-AU" sz="2800" dirty="0">
                <a:cs typeface="Calibri" panose="020F0502020204030204" pitchFamily="34" charset="0"/>
              </a:rPr>
              <a:t>APPLY WHAT YOU HAVE LEARNT AS YOUR RETURN ON INVESTMENT TO IMPROVE THE LEVEL OF COMPLIANCE IN THE AGENCY HEAD’S PMS BUSINESS PROCESSES.</a:t>
            </a:r>
          </a:p>
          <a:p>
            <a:pPr algn="just"/>
            <a:endParaRPr lang="en-AU" sz="2800" dirty="0">
              <a:cs typeface="Calibri" panose="020F0502020204030204" pitchFamily="34" charset="0"/>
            </a:endParaRPr>
          </a:p>
          <a:p>
            <a:pPr algn="just"/>
            <a:r>
              <a:rPr lang="en-US" sz="2800" i="1" dirty="0">
                <a:cs typeface="Calibri" panose="020F0502020204030204" pitchFamily="34" charset="0"/>
                <a:hlinkClick r:id="rId2"/>
              </a:rPr>
              <a:t>QUOTE FROM FRANCIS OF ASSISI</a:t>
            </a:r>
            <a:r>
              <a:rPr lang="en-US" sz="2800" i="1" dirty="0">
                <a:cs typeface="Calibri" panose="020F0502020204030204" pitchFamily="34" charset="0"/>
              </a:rPr>
              <a:t> THAT SUMS UP HOW TO EAT AN ELEPHANT:  START BY DOING WHAT’S NECESSARY; THEN DO WHAT’S POSSIBLE; AND SUDDENLY YOU ARE DOING THE IMPOSSIBLE</a:t>
            </a:r>
            <a:endParaRPr lang="en-AU" sz="2800" i="1" dirty="0">
              <a:cs typeface="Calibri" panose="020F0502020204030204" pitchFamily="34" charset="0"/>
            </a:endParaRPr>
          </a:p>
        </p:txBody>
      </p:sp>
    </p:spTree>
    <p:extLst>
      <p:ext uri="{BB962C8B-B14F-4D97-AF65-F5344CB8AC3E}">
        <p14:creationId xmlns:p14="http://schemas.microsoft.com/office/powerpoint/2010/main" val="732642899"/>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848600" cy="457200"/>
          </a:xfrm>
          <a:solidFill>
            <a:srgbClr val="FFFFCC"/>
          </a:solidFill>
        </p:spPr>
        <p:txBody>
          <a:bodyPr/>
          <a:lstStyle/>
          <a:p>
            <a:pPr algn="ctr"/>
            <a:r>
              <a:rPr lang="en-US" sz="2800" dirty="0">
                <a:solidFill>
                  <a:schemeClr val="tx1"/>
                </a:solidFill>
                <a:cs typeface="Calibri" panose="020F0502020204030204" pitchFamily="34" charset="0"/>
              </a:rPr>
              <a:t>C</a:t>
            </a:r>
            <a:r>
              <a:rPr lang="en-AU" sz="2800" dirty="0">
                <a:solidFill>
                  <a:schemeClr val="tx1"/>
                </a:solidFill>
                <a:cs typeface="Calibri" panose="020F0502020204030204" pitchFamily="34" charset="0"/>
              </a:rPr>
              <a:t>ONCLUSION</a:t>
            </a:r>
            <a:endParaRPr lang="en-GB" sz="2800" dirty="0">
              <a:solidFill>
                <a:schemeClr val="tx1"/>
              </a:solidFill>
              <a:cs typeface="Calibri" panose="020F0502020204030204" pitchFamily="34" charset="0"/>
            </a:endParaRPr>
          </a:p>
        </p:txBody>
      </p:sp>
      <p:sp>
        <p:nvSpPr>
          <p:cNvPr id="3" name="Text Placeholder 2"/>
          <p:cNvSpPr>
            <a:spLocks noGrp="1"/>
          </p:cNvSpPr>
          <p:nvPr>
            <p:ph type="body" sz="quarter" idx="10"/>
          </p:nvPr>
        </p:nvSpPr>
        <p:spPr>
          <a:xfrm>
            <a:off x="0" y="619125"/>
            <a:ext cx="8763000" cy="6172200"/>
          </a:xfrm>
        </p:spPr>
        <p:txBody>
          <a:bodyPr/>
          <a:lstStyle/>
          <a:p>
            <a:pPr lvl="3" algn="just"/>
            <a:r>
              <a:rPr lang="en-AU" sz="2400" dirty="0">
                <a:cs typeface="Calibri" panose="020F0502020204030204" pitchFamily="34" charset="0"/>
              </a:rPr>
              <a:t>THE AGENCY HEADS PMS IS A CONTRACTUAL OBLIGATION AND MUST BE ADMINISTERED PROPERLY SO THAT PERFORMANCE IS ASSESSED OBJECTIVELY.  </a:t>
            </a:r>
          </a:p>
          <a:p>
            <a:pPr lvl="3" algn="just"/>
            <a:r>
              <a:rPr lang="en-AU" sz="2400" dirty="0">
                <a:cs typeface="Calibri" panose="020F0502020204030204" pitchFamily="34" charset="0"/>
              </a:rPr>
              <a:t>SINCE THE ROLLOUT, AGENCIES ARE NOT TAKING THE OWNERSHIP TO UTILISE THE ONLINE TOOL TO MANAGE THE AGENCY HEADS ANNUAL PERFORMANCE. </a:t>
            </a:r>
          </a:p>
          <a:p>
            <a:pPr lvl="3" algn="just"/>
            <a:r>
              <a:rPr lang="en-AU" sz="2400" dirty="0">
                <a:cs typeface="Calibri" panose="020F0502020204030204" pitchFamily="34" charset="0"/>
              </a:rPr>
              <a:t>THE AGENCY HEAD’S KEY PERFORMANCE COMMITMENTS ARE PERFORMED BY THE ASSIGNED DIVISIONAL HEADS AND BY PERFORMING THESE AND PROVIDING PROGRESS, WE WILL BE CONTRIBUTING TO THE AGENCY HEAD’S PERFORMANCE ACHIEVEMENTS.  IT IS NOW YOUR RESPONSIBILITY TO MAKE THEM AWARE OF THEIR OBLIGATIONS TO DEVELOP ANNUAL PERFORMANCE COMMITMENTS AND REPORT ON THEIR ACHIEVEMENTS ON AN ANNUAL BASIS ALSO. </a:t>
            </a:r>
          </a:p>
          <a:p>
            <a:pPr lvl="3" algn="just"/>
            <a:r>
              <a:rPr lang="en-AU" sz="2400" dirty="0">
                <a:cs typeface="Calibri" panose="020F0502020204030204" pitchFamily="34" charset="0"/>
              </a:rPr>
              <a:t>PERFORMANCE DATA IS REQUIRED AS EVIDENCE OF GOOD PERFORMANCE AND DELIVERY OF THE AGENCY’S SERVICES TO OUR PEOPLE.</a:t>
            </a:r>
          </a:p>
          <a:p>
            <a:pPr lvl="3" algn="just"/>
            <a:endParaRPr lang="en-US" sz="2400" dirty="0">
              <a:cs typeface="Calibri" panose="020F0502020204030204" pitchFamily="34" charset="0"/>
            </a:endParaRPr>
          </a:p>
          <a:p>
            <a:pPr lvl="3" algn="just"/>
            <a:endParaRPr lang="en-GB" sz="2400" i="1" dirty="0">
              <a:solidFill>
                <a:schemeClr val="accent1">
                  <a:lumMod val="75000"/>
                </a:schemeClr>
              </a:solidFill>
              <a:cs typeface="Calibri" panose="020F0502020204030204" pitchFamily="34" charset="0"/>
            </a:endParaRPr>
          </a:p>
          <a:p>
            <a:pPr lvl="3" algn="just"/>
            <a:endParaRPr lang="en-AU" sz="2400" dirty="0">
              <a:cs typeface="Calibri" panose="020F0502020204030204" pitchFamily="34" charset="0"/>
            </a:endParaRPr>
          </a:p>
          <a:p>
            <a:pPr marL="868363" lvl="3" indent="0" algn="just">
              <a:buNone/>
            </a:pPr>
            <a:endParaRPr lang="en-AU" sz="2400" dirty="0">
              <a:cs typeface="Calibri" panose="020F0502020204030204" pitchFamily="34" charset="0"/>
            </a:endParaRPr>
          </a:p>
          <a:p>
            <a:pPr lvl="3" algn="just"/>
            <a:endParaRPr lang="en-AU" sz="2400" dirty="0">
              <a:cs typeface="Calibri" panose="020F0502020204030204" pitchFamily="34" charset="0"/>
            </a:endParaRPr>
          </a:p>
          <a:p>
            <a:pPr marL="868363" lvl="3" indent="0" algn="just">
              <a:buNone/>
            </a:pPr>
            <a:endParaRPr lang="en-AU" sz="3000" dirty="0"/>
          </a:p>
        </p:txBody>
      </p:sp>
    </p:spTree>
    <p:extLst>
      <p:ext uri="{BB962C8B-B14F-4D97-AF65-F5344CB8AC3E}">
        <p14:creationId xmlns:p14="http://schemas.microsoft.com/office/powerpoint/2010/main" val="2716148135"/>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848600" cy="457200"/>
          </a:xfrm>
          <a:solidFill>
            <a:srgbClr val="FFFFCC"/>
          </a:solidFill>
        </p:spPr>
        <p:txBody>
          <a:bodyPr/>
          <a:lstStyle/>
          <a:p>
            <a:pPr algn="ctr"/>
            <a:r>
              <a:rPr lang="en-US" sz="2800" dirty="0">
                <a:solidFill>
                  <a:schemeClr val="tx1"/>
                </a:solidFill>
                <a:cs typeface="Calibri" panose="020F0502020204030204" pitchFamily="34" charset="0"/>
              </a:rPr>
              <a:t>C</a:t>
            </a:r>
            <a:r>
              <a:rPr lang="en-AU" sz="2800" dirty="0">
                <a:solidFill>
                  <a:schemeClr val="tx1"/>
                </a:solidFill>
                <a:cs typeface="Calibri" panose="020F0502020204030204" pitchFamily="34" charset="0"/>
              </a:rPr>
              <a:t>ONCLUSION</a:t>
            </a:r>
            <a:endParaRPr lang="en-GB" sz="2800" dirty="0">
              <a:solidFill>
                <a:schemeClr val="tx1"/>
              </a:solidFill>
              <a:cs typeface="Calibri" panose="020F0502020204030204" pitchFamily="34" charset="0"/>
            </a:endParaRPr>
          </a:p>
        </p:txBody>
      </p:sp>
      <p:sp>
        <p:nvSpPr>
          <p:cNvPr id="3" name="Text Placeholder 2"/>
          <p:cNvSpPr>
            <a:spLocks noGrp="1"/>
          </p:cNvSpPr>
          <p:nvPr>
            <p:ph type="body" sz="quarter" idx="10"/>
          </p:nvPr>
        </p:nvSpPr>
        <p:spPr>
          <a:xfrm>
            <a:off x="0" y="619125"/>
            <a:ext cx="8763000" cy="6172200"/>
          </a:xfrm>
        </p:spPr>
        <p:txBody>
          <a:bodyPr/>
          <a:lstStyle/>
          <a:p>
            <a:pPr lvl="3" algn="just"/>
            <a:r>
              <a:rPr lang="en-US" sz="2400" dirty="0">
                <a:cs typeface="Calibri" panose="020F0502020204030204" pitchFamily="34" charset="0"/>
              </a:rPr>
              <a:t>WORKING </a:t>
            </a:r>
            <a:r>
              <a:rPr lang="en-US" sz="2400" b="1" dirty="0">
                <a:cs typeface="Calibri" panose="020F0502020204030204" pitchFamily="34" charset="0"/>
              </a:rPr>
              <a:t>SMARTER </a:t>
            </a:r>
            <a:r>
              <a:rPr lang="en-US" sz="2400" dirty="0">
                <a:cs typeface="Calibri" panose="020F0502020204030204" pitchFamily="34" charset="0"/>
              </a:rPr>
              <a:t>ENABLES THE AGENCY TO RE-EVALUATE AND REVISE THE AGENCY HEAD’S PERFORMANCE COMMITMENTS MORE FREQUENTLY.  USING TECHNOLOGY MAKES ACCESSABILITY TO PERFORMANCE DATA MUCH MORE EASIER.</a:t>
            </a:r>
          </a:p>
          <a:p>
            <a:pPr lvl="3" algn="just"/>
            <a:endParaRPr lang="en-US" sz="2400" dirty="0">
              <a:cs typeface="Calibri" panose="020F0502020204030204" pitchFamily="34" charset="0"/>
            </a:endParaRPr>
          </a:p>
          <a:p>
            <a:pPr lvl="3" algn="just"/>
            <a:r>
              <a:rPr lang="en-US" sz="2400" dirty="0">
                <a:cs typeface="Calibri" panose="020F0502020204030204" pitchFamily="34" charset="0"/>
              </a:rPr>
              <a:t>COMPLIANCE TO LEGAL MANDATES HELPS SHAPES </a:t>
            </a:r>
            <a:r>
              <a:rPr lang="en-US" sz="2400" dirty="0"/>
              <a:t> ORGANISATIONAL VALUE DELIVERY AND IN DOING SO, WE ARE PROMOTING THE </a:t>
            </a:r>
            <a:r>
              <a:rPr lang="en-US" sz="2400" dirty="0">
                <a:cs typeface="Calibri" panose="020F0502020204030204" pitchFamily="34" charset="0"/>
              </a:rPr>
              <a:t>PUBLIC SERVICE TO BE THE EMPLOYER OF CHOICE FOR THE YOUNGER GENERATION!</a:t>
            </a:r>
          </a:p>
          <a:p>
            <a:pPr lvl="3" algn="just"/>
            <a:endParaRPr lang="en-US" sz="2400" dirty="0">
              <a:cs typeface="Calibri" panose="020F0502020204030204" pitchFamily="34" charset="0"/>
            </a:endParaRPr>
          </a:p>
          <a:p>
            <a:pPr lvl="3" algn="just"/>
            <a:endParaRPr lang="en-GB" sz="2400" i="1" dirty="0">
              <a:solidFill>
                <a:schemeClr val="accent1">
                  <a:lumMod val="75000"/>
                </a:schemeClr>
              </a:solidFill>
              <a:cs typeface="Calibri" panose="020F0502020204030204" pitchFamily="34" charset="0"/>
            </a:endParaRPr>
          </a:p>
          <a:p>
            <a:pPr lvl="3" algn="just"/>
            <a:endParaRPr lang="en-AU" sz="2400" dirty="0">
              <a:cs typeface="Calibri" panose="020F0502020204030204" pitchFamily="34" charset="0"/>
            </a:endParaRPr>
          </a:p>
          <a:p>
            <a:pPr marL="868363" lvl="3" indent="0" algn="just">
              <a:buNone/>
            </a:pPr>
            <a:endParaRPr lang="en-AU" sz="2400" dirty="0">
              <a:cs typeface="Calibri" panose="020F0502020204030204" pitchFamily="34" charset="0"/>
            </a:endParaRPr>
          </a:p>
          <a:p>
            <a:pPr lvl="3" algn="just"/>
            <a:endParaRPr lang="en-AU" sz="2400" dirty="0">
              <a:cs typeface="Calibri" panose="020F0502020204030204" pitchFamily="34" charset="0"/>
            </a:endParaRPr>
          </a:p>
          <a:p>
            <a:pPr marL="868363" lvl="3" indent="0" algn="just">
              <a:buNone/>
            </a:pPr>
            <a:endParaRPr lang="en-AU" sz="3000" dirty="0"/>
          </a:p>
        </p:txBody>
      </p:sp>
    </p:spTree>
    <p:extLst>
      <p:ext uri="{BB962C8B-B14F-4D97-AF65-F5344CB8AC3E}">
        <p14:creationId xmlns:p14="http://schemas.microsoft.com/office/powerpoint/2010/main" val="2498034637"/>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F818C9-167D-284D-42F7-6427A0457AC8}"/>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080203198"/>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CC"/>
          </a:solidFill>
        </p:spPr>
        <p:txBody>
          <a:bodyPr/>
          <a:lstStyle/>
          <a:p>
            <a:pPr algn="ctr"/>
            <a:r>
              <a:rPr lang="en-AU" sz="2400" dirty="0"/>
              <a:t>DPM CONTACT DETAILS FOR FURTHER ASSISTANCE</a:t>
            </a:r>
          </a:p>
        </p:txBody>
      </p:sp>
      <p:sp>
        <p:nvSpPr>
          <p:cNvPr id="3" name="Text Placeholder 2"/>
          <p:cNvSpPr>
            <a:spLocks noGrp="1"/>
          </p:cNvSpPr>
          <p:nvPr>
            <p:ph type="body" sz="quarter" idx="10"/>
          </p:nvPr>
        </p:nvSpPr>
        <p:spPr>
          <a:xfrm>
            <a:off x="1066800" y="1295400"/>
            <a:ext cx="7696200" cy="5287962"/>
          </a:xfrm>
        </p:spPr>
        <p:txBody>
          <a:bodyPr/>
          <a:lstStyle/>
          <a:p>
            <a:pPr marL="0" indent="0">
              <a:buNone/>
            </a:pPr>
            <a:r>
              <a:rPr lang="en-AU" sz="2700" b="1" dirty="0">
                <a:ea typeface="Verdana" panose="020B0604030504040204" pitchFamily="34" charset="0"/>
                <a:cs typeface="Calibri" panose="020F0502020204030204" pitchFamily="34" charset="0"/>
              </a:rPr>
              <a:t>Mrs Marita T. Kouga, </a:t>
            </a:r>
            <a:r>
              <a:rPr lang="en-AU" sz="2700" dirty="0">
                <a:ea typeface="Verdana" panose="020B0604030504040204" pitchFamily="34" charset="0"/>
                <a:cs typeface="Calibri" panose="020F0502020204030204" pitchFamily="34" charset="0"/>
              </a:rPr>
              <a:t>Executive Manager</a:t>
            </a:r>
          </a:p>
          <a:p>
            <a:pPr marL="0" indent="0">
              <a:buNone/>
            </a:pPr>
            <a:r>
              <a:rPr lang="en-AU" sz="2700" dirty="0">
                <a:ea typeface="Verdana" panose="020B0604030504040204" pitchFamily="34" charset="0"/>
                <a:cs typeface="Calibri" panose="020F0502020204030204" pitchFamily="34" charset="0"/>
              </a:rPr>
              <a:t>Executive Contracts Administration &amp; Assessment</a:t>
            </a:r>
          </a:p>
          <a:p>
            <a:pPr marL="0" indent="0">
              <a:buNone/>
            </a:pPr>
            <a:r>
              <a:rPr lang="en-AU" sz="2700" dirty="0">
                <a:ea typeface="Verdana" panose="020B0604030504040204" pitchFamily="34" charset="0"/>
                <a:cs typeface="Calibri" panose="020F0502020204030204" pitchFamily="34" charset="0"/>
              </a:rPr>
              <a:t>Phone:</a:t>
            </a:r>
            <a:r>
              <a:rPr lang="en-AU" sz="2700" dirty="0"/>
              <a:t> 327 6337 or 327 6343</a:t>
            </a:r>
          </a:p>
          <a:p>
            <a:pPr marL="0" indent="0">
              <a:buNone/>
            </a:pPr>
            <a:r>
              <a:rPr lang="en-AU" sz="2600" dirty="0"/>
              <a:t>Email: mkouga@dpm.gov.pg / kougamarita@gmail.com</a:t>
            </a:r>
          </a:p>
          <a:p>
            <a:pPr marL="0" indent="0">
              <a:buNone/>
            </a:pPr>
            <a:endParaRPr lang="en-AU" sz="2700" b="1" dirty="0">
              <a:ea typeface="Verdana" panose="020B0604030504040204" pitchFamily="34" charset="0"/>
              <a:cs typeface="Calibri" panose="020F0502020204030204" pitchFamily="34" charset="0"/>
            </a:endParaRPr>
          </a:p>
          <a:p>
            <a:pPr marL="0" indent="0">
              <a:buNone/>
            </a:pPr>
            <a:r>
              <a:rPr lang="en-AU" sz="2700" b="1" dirty="0">
                <a:ea typeface="Verdana" panose="020B0604030504040204" pitchFamily="34" charset="0"/>
                <a:cs typeface="Calibri" panose="020F0502020204030204" pitchFamily="34" charset="0"/>
              </a:rPr>
              <a:t>Mr Ma’o  A. Kali &amp; Ms Charlene Vere</a:t>
            </a:r>
          </a:p>
          <a:p>
            <a:pPr marL="0" indent="0">
              <a:buNone/>
            </a:pPr>
            <a:r>
              <a:rPr lang="en-AU" sz="2700" dirty="0">
                <a:ea typeface="Verdana" panose="020B0604030504040204" pitchFamily="34" charset="0"/>
                <a:cs typeface="Calibri" panose="020F0502020204030204" pitchFamily="34" charset="0"/>
              </a:rPr>
              <a:t>Senior Executive Performance Management Officers</a:t>
            </a:r>
          </a:p>
          <a:p>
            <a:pPr marL="0" indent="0">
              <a:buNone/>
            </a:pPr>
            <a:r>
              <a:rPr lang="en-AU" sz="2700" dirty="0">
                <a:ea typeface="Verdana" panose="020B0604030504040204" pitchFamily="34" charset="0"/>
                <a:cs typeface="Calibri" panose="020F0502020204030204" pitchFamily="34" charset="0"/>
              </a:rPr>
              <a:t>Phone: 327 6408 or 327 6499</a:t>
            </a:r>
          </a:p>
          <a:p>
            <a:pPr marL="0" indent="0">
              <a:buNone/>
            </a:pPr>
            <a:r>
              <a:rPr lang="en-AU" sz="2700" dirty="0">
                <a:ea typeface="Verdana" panose="020B0604030504040204" pitchFamily="34" charset="0"/>
                <a:cs typeface="Calibri" panose="020F0502020204030204" pitchFamily="34" charset="0"/>
              </a:rPr>
              <a:t>Email: mkali@dpm.gov.pg / cvere@dpm.gov.pg</a:t>
            </a:r>
          </a:p>
          <a:p>
            <a:pPr marL="0" indent="0">
              <a:buNone/>
            </a:pPr>
            <a:r>
              <a:rPr lang="en-AU" sz="2600" dirty="0">
                <a:ea typeface="Verdana" panose="020B0604030504040204" pitchFamily="34" charset="0"/>
                <a:cs typeface="Calibri" panose="020F0502020204030204" pitchFamily="34" charset="0"/>
              </a:rPr>
              <a:t>mao.kali@live.com / charlene.vere92@gmail.com</a:t>
            </a:r>
            <a:endParaRPr lang="en-AU" sz="2600" dirty="0"/>
          </a:p>
        </p:txBody>
      </p:sp>
    </p:spTree>
    <p:extLst>
      <p:ext uri="{BB962C8B-B14F-4D97-AF65-F5344CB8AC3E}">
        <p14:creationId xmlns:p14="http://schemas.microsoft.com/office/powerpoint/2010/main" val="292967552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0"/>
            <a:ext cx="8229599" cy="533400"/>
          </a:xfrm>
          <a:solidFill>
            <a:srgbClr val="FFFFCC"/>
          </a:solidFill>
        </p:spPr>
        <p:txBody>
          <a:bodyPr/>
          <a:lstStyle/>
          <a:p>
            <a:pPr algn="ctr"/>
            <a:r>
              <a:rPr lang="en-AU" sz="2800" dirty="0">
                <a:solidFill>
                  <a:schemeClr val="tx1"/>
                </a:solidFill>
                <a:latin typeface="Arial" panose="020B0604020202020204" pitchFamily="34" charset="0"/>
                <a:cs typeface="Arial" panose="020B0604020202020204" pitchFamily="34" charset="0"/>
              </a:rPr>
              <a:t>CONTENTS</a:t>
            </a:r>
          </a:p>
        </p:txBody>
      </p:sp>
      <p:sp>
        <p:nvSpPr>
          <p:cNvPr id="3" name="Text Placeholder 2"/>
          <p:cNvSpPr>
            <a:spLocks noGrp="1"/>
          </p:cNvSpPr>
          <p:nvPr>
            <p:ph type="body" sz="quarter" idx="4294967295"/>
          </p:nvPr>
        </p:nvSpPr>
        <p:spPr>
          <a:xfrm>
            <a:off x="914401" y="661182"/>
            <a:ext cx="8001000" cy="6044418"/>
          </a:xfrm>
        </p:spPr>
        <p:txBody>
          <a:bodyPr/>
          <a:lstStyle/>
          <a:p>
            <a:r>
              <a:rPr lang="en-AU" sz="2600" dirty="0">
                <a:cs typeface="Calibri" panose="020F0502020204030204" pitchFamily="34" charset="0"/>
              </a:rPr>
              <a:t>AWARENESS OBJECTIVES &amp; EXPECTATIONS</a:t>
            </a:r>
          </a:p>
          <a:p>
            <a:r>
              <a:rPr lang="en-AU" sz="2600" dirty="0">
                <a:cs typeface="Calibri" panose="020F0502020204030204" pitchFamily="34" charset="0"/>
              </a:rPr>
              <a:t>BRIEF OVERVIEW OF THE AGENCY HEADS CONTRACTS OF EMPLOYMENT</a:t>
            </a:r>
          </a:p>
          <a:p>
            <a:r>
              <a:rPr lang="en-US" sz="2600" dirty="0">
                <a:cs typeface="Calibri" panose="020F0502020204030204" pitchFamily="34" charset="0"/>
              </a:rPr>
              <a:t>PS REFORM ACTIONS TAKEN ON PERFORMANCE MANAGEMENT</a:t>
            </a:r>
          </a:p>
          <a:p>
            <a:r>
              <a:rPr lang="en-US" sz="2600" dirty="0">
                <a:cs typeface="Calibri" panose="020F0502020204030204" pitchFamily="34" charset="0"/>
              </a:rPr>
              <a:t>OBJECTIVES OF PMS</a:t>
            </a:r>
          </a:p>
          <a:p>
            <a:r>
              <a:rPr lang="en-AU" sz="2600" dirty="0">
                <a:cs typeface="Calibri" panose="020F0502020204030204" pitchFamily="34" charset="0"/>
              </a:rPr>
              <a:t>THE PMS BUSINESS PROCESS</a:t>
            </a:r>
          </a:p>
          <a:p>
            <a:r>
              <a:rPr lang="en-AU" sz="2600" dirty="0">
                <a:cs typeface="Calibri" panose="020F0502020204030204" pitchFamily="34" charset="0"/>
              </a:rPr>
              <a:t>THE ONLINE SYSTEM</a:t>
            </a:r>
          </a:p>
          <a:p>
            <a:r>
              <a:rPr lang="en-AU" sz="2600" dirty="0">
                <a:cs typeface="Calibri" panose="020F0502020204030204" pitchFamily="34" charset="0"/>
              </a:rPr>
              <a:t>UPDATE ON THE USE OF PMS BY AGENCIES</a:t>
            </a:r>
          </a:p>
          <a:p>
            <a:r>
              <a:rPr lang="en-AU" sz="2600" dirty="0">
                <a:cs typeface="Calibri" panose="020F0502020204030204" pitchFamily="34" charset="0"/>
              </a:rPr>
              <a:t>STATUS OF NATIONAL AGENCIES USE OF PMS</a:t>
            </a:r>
          </a:p>
          <a:p>
            <a:r>
              <a:rPr lang="en-AU" sz="2600" dirty="0">
                <a:cs typeface="Calibri" panose="020F0502020204030204" pitchFamily="34" charset="0"/>
              </a:rPr>
              <a:t>WAY FORWARD</a:t>
            </a:r>
          </a:p>
          <a:p>
            <a:r>
              <a:rPr lang="en-AU" sz="2600" dirty="0">
                <a:cs typeface="Calibri" panose="020F0502020204030204" pitchFamily="34" charset="0"/>
              </a:rPr>
              <a:t>CONCLUSION</a:t>
            </a:r>
          </a:p>
          <a:p>
            <a:pPr marL="0" indent="0">
              <a:buNone/>
            </a:pPr>
            <a:endParaRPr lang="en-AU" sz="4000" dirty="0"/>
          </a:p>
          <a:p>
            <a:pPr marL="0" indent="0">
              <a:buNone/>
            </a:pPr>
            <a:endParaRPr lang="en-AU" sz="4000" dirty="0"/>
          </a:p>
          <a:p>
            <a:endParaRPr lang="en-AU" sz="4000" dirty="0"/>
          </a:p>
        </p:txBody>
      </p:sp>
    </p:spTree>
    <p:extLst>
      <p:ext uri="{BB962C8B-B14F-4D97-AF65-F5344CB8AC3E}">
        <p14:creationId xmlns:p14="http://schemas.microsoft.com/office/powerpoint/2010/main" val="42661864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35F1B-AB59-07A5-58F7-9B64B2717C3D}"/>
              </a:ext>
            </a:extLst>
          </p:cNvPr>
          <p:cNvSpPr>
            <a:spLocks noGrp="1"/>
          </p:cNvSpPr>
          <p:nvPr>
            <p:ph type="title"/>
          </p:nvPr>
        </p:nvSpPr>
        <p:spPr>
          <a:xfrm>
            <a:off x="990600" y="152400"/>
            <a:ext cx="8001000" cy="563562"/>
          </a:xfrm>
          <a:solidFill>
            <a:srgbClr val="FFFFCC"/>
          </a:solidFill>
        </p:spPr>
        <p:txBody>
          <a:bodyPr/>
          <a:lstStyle/>
          <a:p>
            <a:pPr algn="ctr"/>
            <a:r>
              <a:rPr lang="en-US" sz="2800" dirty="0">
                <a:latin typeface="Arial" panose="020B0604020202020204" pitchFamily="34" charset="0"/>
                <a:cs typeface="Arial" panose="020B0604020202020204" pitchFamily="34" charset="0"/>
              </a:rPr>
              <a:t>AWARENESS OBJECTIVES</a:t>
            </a:r>
            <a:endParaRPr lang="en-AU" sz="28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27DF2E0B-2414-2A0A-14BE-63C31F9AAD75}"/>
              </a:ext>
            </a:extLst>
          </p:cNvPr>
          <p:cNvSpPr>
            <a:spLocks noGrp="1"/>
          </p:cNvSpPr>
          <p:nvPr>
            <p:ph type="body" sz="quarter" idx="10"/>
          </p:nvPr>
        </p:nvSpPr>
        <p:spPr>
          <a:xfrm>
            <a:off x="990600" y="1371600"/>
            <a:ext cx="7772400" cy="4572000"/>
          </a:xfrm>
        </p:spPr>
        <p:txBody>
          <a:bodyPr/>
          <a:lstStyle/>
          <a:p>
            <a:pPr algn="just">
              <a:lnSpc>
                <a:spcPct val="107000"/>
              </a:lnSpc>
              <a:spcAft>
                <a:spcPts val="800"/>
              </a:spcAft>
              <a:buFont typeface="Arial" panose="020B0604020202020204" pitchFamily="34" charset="0"/>
              <a:buChar char="•"/>
            </a:pPr>
            <a:r>
              <a:rPr lang="en-US" sz="2800" dirty="0">
                <a:ea typeface="Calibri" panose="020F0502020204030204" pitchFamily="34" charset="0"/>
                <a:cs typeface="Calibri" panose="020F0502020204030204" pitchFamily="34" charset="0"/>
              </a:rPr>
              <a:t>TO MAKE PARTICIPANTS AWARE OF THE AGENCY HEADS’ PERFORMANCE MANAGEMENT SYSTEM </a:t>
            </a:r>
            <a:r>
              <a:rPr lang="en-US" sz="2800" dirty="0">
                <a:solidFill>
                  <a:srgbClr val="000000"/>
                </a:solidFill>
                <a:ea typeface="Times New Roman" panose="02020603050405020304" pitchFamily="18" charset="0"/>
                <a:cs typeface="Calibri" panose="020F0502020204030204" pitchFamily="34" charset="0"/>
              </a:rPr>
              <a:t>(PMS) AS PER THEIR CONTRACTUAL OBLIGATIONS, AND </a:t>
            </a:r>
          </a:p>
          <a:p>
            <a:pPr marL="342900" indent="-342900" algn="just">
              <a:lnSpc>
                <a:spcPct val="107000"/>
              </a:lnSpc>
              <a:spcAft>
                <a:spcPts val="800"/>
              </a:spcAft>
              <a:buFont typeface="Wingdings" panose="05000000000000000000" pitchFamily="2" charset="2"/>
              <a:buChar char="v"/>
            </a:pPr>
            <a:endParaRPr lang="en-US" sz="2800" dirty="0">
              <a:solidFill>
                <a:srgbClr val="000000"/>
              </a:solidFill>
              <a:ea typeface="Times New Roman" panose="02020603050405020304" pitchFamily="18" charset="0"/>
              <a:cs typeface="Calibri" panose="020F0502020204030204" pitchFamily="34" charset="0"/>
            </a:endParaRPr>
          </a:p>
          <a:p>
            <a:pPr algn="just">
              <a:lnSpc>
                <a:spcPct val="107000"/>
              </a:lnSpc>
              <a:spcAft>
                <a:spcPts val="800"/>
              </a:spcAft>
              <a:buFont typeface="Arial" panose="020B0604020202020204" pitchFamily="34" charset="0"/>
              <a:buChar char="•"/>
            </a:pPr>
            <a:r>
              <a:rPr lang="en-US" sz="2800" dirty="0">
                <a:solidFill>
                  <a:srgbClr val="000000"/>
                </a:solidFill>
                <a:ea typeface="Times New Roman" panose="02020603050405020304" pitchFamily="18" charset="0"/>
                <a:cs typeface="Calibri" panose="020F0502020204030204" pitchFamily="34" charset="0"/>
              </a:rPr>
              <a:t>TO MAKE AWARE OF THE ONLINE TOOL FOR ADMINISTERING THE ANNUAL PERFORMANCE COMMITMENTS</a:t>
            </a:r>
          </a:p>
        </p:txBody>
      </p:sp>
    </p:spTree>
    <p:extLst>
      <p:ext uri="{BB962C8B-B14F-4D97-AF65-F5344CB8AC3E}">
        <p14:creationId xmlns:p14="http://schemas.microsoft.com/office/powerpoint/2010/main" val="124661019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74C68-F557-3A97-FAB9-A1550276C594}"/>
              </a:ext>
            </a:extLst>
          </p:cNvPr>
          <p:cNvSpPr>
            <a:spLocks noGrp="1"/>
          </p:cNvSpPr>
          <p:nvPr>
            <p:ph type="title"/>
          </p:nvPr>
        </p:nvSpPr>
        <p:spPr>
          <a:xfrm>
            <a:off x="914400" y="152400"/>
            <a:ext cx="8001000" cy="533400"/>
          </a:xfrm>
          <a:solidFill>
            <a:srgbClr val="FFFFCC"/>
          </a:solidFill>
        </p:spPr>
        <p:txBody>
          <a:bodyPr/>
          <a:lstStyle/>
          <a:p>
            <a:pPr algn="ctr"/>
            <a:r>
              <a:rPr lang="en-US" sz="2800" dirty="0">
                <a:latin typeface="Arial" panose="020B0604020202020204" pitchFamily="34" charset="0"/>
                <a:cs typeface="Arial" panose="020B0604020202020204" pitchFamily="34" charset="0"/>
              </a:rPr>
              <a:t>EXPECTATIONS</a:t>
            </a:r>
            <a:endParaRPr lang="en-AU" sz="28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AB24213C-AFC5-4C7A-4689-9AC7B4211061}"/>
              </a:ext>
            </a:extLst>
          </p:cNvPr>
          <p:cNvSpPr>
            <a:spLocks noGrp="1"/>
          </p:cNvSpPr>
          <p:nvPr>
            <p:ph type="body" sz="quarter" idx="10"/>
          </p:nvPr>
        </p:nvSpPr>
        <p:spPr>
          <a:xfrm>
            <a:off x="914400" y="914400"/>
            <a:ext cx="7848600" cy="5562600"/>
          </a:xfrm>
        </p:spPr>
        <p:txBody>
          <a:bodyPr/>
          <a:lstStyle/>
          <a:p>
            <a:pPr lvl="0" algn="just">
              <a:buClr>
                <a:srgbClr val="D34817"/>
              </a:buClr>
            </a:pPr>
            <a:r>
              <a:rPr lang="en-US" sz="2600" dirty="0">
                <a:cs typeface="Calibri" panose="020F0502020204030204" pitchFamily="34" charset="0"/>
              </a:rPr>
              <a:t>PARTICIPANTS TO COMMIT TO THE ACTIONS TO MAKE PERFORMANCE MANAGEMENT OF AGENCY HEADS REAL,  </a:t>
            </a:r>
          </a:p>
          <a:p>
            <a:pPr lvl="0" algn="just">
              <a:buClr>
                <a:srgbClr val="D34817"/>
              </a:buClr>
            </a:pPr>
            <a:endParaRPr lang="en-US" sz="2600" dirty="0">
              <a:cs typeface="Calibri" panose="020F0502020204030204" pitchFamily="34" charset="0"/>
            </a:endParaRPr>
          </a:p>
          <a:p>
            <a:pPr lvl="0" algn="just">
              <a:buClr>
                <a:srgbClr val="D34817"/>
              </a:buClr>
            </a:pPr>
            <a:r>
              <a:rPr lang="en-US" sz="2600" dirty="0">
                <a:cs typeface="Calibri" panose="020F0502020204030204" pitchFamily="34" charset="0"/>
              </a:rPr>
              <a:t>AGENCIES UTILISE THE ONLINE TOOL TO CAPTURE DATA ON PERFORMANCE AGAINST AGREED KEY RESULT AREAS, </a:t>
            </a:r>
          </a:p>
          <a:p>
            <a:pPr lvl="0" algn="just">
              <a:buClr>
                <a:srgbClr val="D34817"/>
              </a:buClr>
            </a:pPr>
            <a:endParaRPr lang="en-US" sz="2600" dirty="0">
              <a:cs typeface="Calibri" panose="020F0502020204030204" pitchFamily="34" charset="0"/>
            </a:endParaRPr>
          </a:p>
          <a:p>
            <a:pPr lvl="0" algn="just">
              <a:buClr>
                <a:srgbClr val="D34817"/>
              </a:buClr>
            </a:pPr>
            <a:r>
              <a:rPr lang="en-US" sz="2600" dirty="0">
                <a:cs typeface="Calibri" panose="020F0502020204030204" pitchFamily="34" charset="0"/>
              </a:rPr>
              <a:t>CHAMPION THE PMS AS A WAY OF DOING BUSINESS,  AND</a:t>
            </a:r>
          </a:p>
          <a:p>
            <a:pPr lvl="0" algn="just">
              <a:buClr>
                <a:srgbClr val="D34817"/>
              </a:buClr>
            </a:pPr>
            <a:endParaRPr lang="en-US" sz="2600" dirty="0">
              <a:cs typeface="Calibri" panose="020F0502020204030204" pitchFamily="34" charset="0"/>
            </a:endParaRPr>
          </a:p>
          <a:p>
            <a:pPr lvl="0" algn="just">
              <a:buClr>
                <a:srgbClr val="D34817"/>
              </a:buClr>
            </a:pPr>
            <a:r>
              <a:rPr lang="en-US" sz="2600" dirty="0">
                <a:cs typeface="Calibri" panose="020F0502020204030204" pitchFamily="34" charset="0"/>
              </a:rPr>
              <a:t>IMPROVE THE LEVEL OF COMPLIANCE TO PROVIDING DATA ON THE AGENCY HEADS PERFORMANCE AS PER CONTRACTUAL OBLIGATIONS FROM 2024 ONWARDS</a:t>
            </a:r>
          </a:p>
          <a:p>
            <a:endParaRPr lang="en-AU" dirty="0"/>
          </a:p>
        </p:txBody>
      </p:sp>
    </p:spTree>
    <p:extLst>
      <p:ext uri="{BB962C8B-B14F-4D97-AF65-F5344CB8AC3E}">
        <p14:creationId xmlns:p14="http://schemas.microsoft.com/office/powerpoint/2010/main" val="2633114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35F1B-AB59-07A5-58F7-9B64B2717C3D}"/>
              </a:ext>
            </a:extLst>
          </p:cNvPr>
          <p:cNvSpPr>
            <a:spLocks noGrp="1"/>
          </p:cNvSpPr>
          <p:nvPr>
            <p:ph type="title"/>
          </p:nvPr>
        </p:nvSpPr>
        <p:spPr>
          <a:xfrm>
            <a:off x="914400" y="152400"/>
            <a:ext cx="8001000" cy="990600"/>
          </a:xfrm>
          <a:solidFill>
            <a:srgbClr val="FFFFCC"/>
          </a:solidFill>
        </p:spPr>
        <p:txBody>
          <a:bodyPr/>
          <a:lstStyle/>
          <a:p>
            <a:pPr algn="ctr"/>
            <a:r>
              <a:rPr lang="en-US" sz="2800" dirty="0">
                <a:cs typeface="Calibri" panose="020F0502020204030204" pitchFamily="34" charset="0"/>
              </a:rPr>
              <a:t>BRIEF OVERVIEW OF THE AGENCY HEADS CONTRACT OF EMPLOYMENT (COE)</a:t>
            </a:r>
            <a:endParaRPr lang="en-AU" sz="2800" dirty="0">
              <a:cs typeface="Calibri" panose="020F0502020204030204" pitchFamily="34" charset="0"/>
            </a:endParaRPr>
          </a:p>
        </p:txBody>
      </p:sp>
      <p:sp>
        <p:nvSpPr>
          <p:cNvPr id="3" name="Text Placeholder 2">
            <a:extLst>
              <a:ext uri="{FF2B5EF4-FFF2-40B4-BE49-F238E27FC236}">
                <a16:creationId xmlns:a16="http://schemas.microsoft.com/office/drawing/2014/main" id="{27DF2E0B-2414-2A0A-14BE-63C31F9AAD75}"/>
              </a:ext>
            </a:extLst>
          </p:cNvPr>
          <p:cNvSpPr>
            <a:spLocks noGrp="1"/>
          </p:cNvSpPr>
          <p:nvPr>
            <p:ph type="body" sz="quarter" idx="10"/>
          </p:nvPr>
        </p:nvSpPr>
        <p:spPr>
          <a:xfrm>
            <a:off x="1028700" y="1295400"/>
            <a:ext cx="7772400" cy="5019410"/>
          </a:xfrm>
        </p:spPr>
        <p:txBody>
          <a:bodyPr/>
          <a:lstStyle/>
          <a:p>
            <a:pPr marL="0" indent="0" algn="just">
              <a:lnSpc>
                <a:spcPct val="107000"/>
              </a:lnSpc>
              <a:spcAft>
                <a:spcPts val="800"/>
              </a:spcAft>
              <a:buNone/>
            </a:pPr>
            <a:r>
              <a:rPr lang="en-US" sz="2800" b="1" dirty="0">
                <a:solidFill>
                  <a:schemeClr val="accent2">
                    <a:lumMod val="60000"/>
                    <a:lumOff val="40000"/>
                  </a:schemeClr>
                </a:solidFill>
                <a:ea typeface="Calibri" panose="020F0502020204030204" pitchFamily="34" charset="0"/>
                <a:cs typeface="Calibri" panose="020F0502020204030204" pitchFamily="34" charset="0"/>
              </a:rPr>
              <a:t>LEGAL REFERENCES:</a:t>
            </a:r>
          </a:p>
          <a:p>
            <a:pPr algn="just">
              <a:lnSpc>
                <a:spcPct val="107000"/>
              </a:lnSpc>
              <a:spcAft>
                <a:spcPts val="800"/>
              </a:spcAft>
            </a:pPr>
            <a:r>
              <a:rPr lang="en-US" sz="2800" dirty="0">
                <a:solidFill>
                  <a:srgbClr val="000000"/>
                </a:solidFill>
                <a:ea typeface="Calibri" panose="020F0502020204030204" pitchFamily="34" charset="0"/>
                <a:cs typeface="Calibri" panose="020F0502020204030204" pitchFamily="34" charset="0"/>
              </a:rPr>
              <a:t>S.28 OF THE </a:t>
            </a:r>
            <a:r>
              <a:rPr lang="en-US" sz="2800" b="1" i="1" dirty="0">
                <a:solidFill>
                  <a:srgbClr val="000000"/>
                </a:solidFill>
                <a:ea typeface="Calibri" panose="020F0502020204030204" pitchFamily="34" charset="0"/>
                <a:cs typeface="Calibri" panose="020F0502020204030204" pitchFamily="34" charset="0"/>
              </a:rPr>
              <a:t>PSMA 1995 </a:t>
            </a:r>
            <a:r>
              <a:rPr lang="en-US" sz="2800" dirty="0">
                <a:solidFill>
                  <a:srgbClr val="000000"/>
                </a:solidFill>
                <a:ea typeface="Calibri" panose="020F0502020204030204" pitchFamily="34" charset="0"/>
                <a:cs typeface="Calibri" panose="020F0502020204030204" pitchFamily="34" charset="0"/>
              </a:rPr>
              <a:t>– REQUIRES AN AGENCY HEAD TO BE ON CONTRACT OF EMPLOYMENT WHILE EMPLOYED IN THE PUBLIC SERVICE</a:t>
            </a:r>
          </a:p>
          <a:p>
            <a:pPr algn="just">
              <a:lnSpc>
                <a:spcPct val="107000"/>
              </a:lnSpc>
              <a:spcAft>
                <a:spcPts val="800"/>
              </a:spcAft>
            </a:pPr>
            <a:r>
              <a:rPr lang="en-US" sz="2800" dirty="0">
                <a:ea typeface="Calibri" panose="020F0502020204030204" pitchFamily="34" charset="0"/>
                <a:cs typeface="Calibri" panose="020F0502020204030204" pitchFamily="34" charset="0"/>
              </a:rPr>
              <a:t>S.24A OF THE </a:t>
            </a:r>
            <a:r>
              <a:rPr lang="en-US" sz="2800" b="1" i="1" dirty="0">
                <a:ea typeface="Calibri" panose="020F0502020204030204" pitchFamily="34" charset="0"/>
                <a:cs typeface="Calibri" panose="020F0502020204030204" pitchFamily="34" charset="0"/>
              </a:rPr>
              <a:t>PSMA 1995</a:t>
            </a:r>
            <a:r>
              <a:rPr lang="en-US" sz="2800" i="1" dirty="0">
                <a:ea typeface="Calibri" panose="020F0502020204030204" pitchFamily="34" charset="0"/>
                <a:cs typeface="Calibri" panose="020F0502020204030204" pitchFamily="34" charset="0"/>
              </a:rPr>
              <a:t> </a:t>
            </a:r>
            <a:r>
              <a:rPr lang="en-US" sz="2800" dirty="0">
                <a:ea typeface="Calibri" panose="020F0502020204030204" pitchFamily="34" charset="0"/>
                <a:cs typeface="Calibri" panose="020F0502020204030204" pitchFamily="34" charset="0"/>
              </a:rPr>
              <a:t>PROVIDES FOR THE APPRAISAL OF THE PERFORMANCE OF AGENCY HEADS TO BE CONSISTENT WITH THEIR CONTRACTS OF EMPLOYMENT</a:t>
            </a:r>
          </a:p>
        </p:txBody>
      </p:sp>
    </p:spTree>
    <p:extLst>
      <p:ext uri="{BB962C8B-B14F-4D97-AF65-F5344CB8AC3E}">
        <p14:creationId xmlns:p14="http://schemas.microsoft.com/office/powerpoint/2010/main" val="303588701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990600" y="685800"/>
            <a:ext cx="7924800" cy="6096000"/>
          </a:xfrm>
        </p:spPr>
        <p:txBody>
          <a:bodyPr/>
          <a:lstStyle/>
          <a:p>
            <a:pPr marL="342900" indent="-342900" algn="just">
              <a:lnSpc>
                <a:spcPct val="107000"/>
              </a:lnSpc>
              <a:spcAft>
                <a:spcPts val="800"/>
              </a:spcAft>
              <a:buFont typeface="Arial" panose="020B0604020202020204" pitchFamily="34" charset="0"/>
              <a:buChar char="•"/>
            </a:pPr>
            <a:r>
              <a:rPr lang="en-AU" sz="2300" dirty="0">
                <a:cs typeface="Calibri" panose="020F0502020204030204" pitchFamily="34" charset="0"/>
              </a:rPr>
              <a:t>EACH AGENCY HEAD IS REQUIRED TO DEVELOP KEY RESULT AREAS OR PERFORMANCE COMMITMENTS TO ENABLE THEM TO COMMIT TO THE PERFORMANCE TARGETS AGREED TO WITH THE PORTFOLIO MINISTER AND REPORTED ANNUALLY THROUGHOUT THEIR TENURE IN OFFICE.</a:t>
            </a:r>
          </a:p>
          <a:p>
            <a:pPr marL="342900" indent="-342900" algn="just">
              <a:lnSpc>
                <a:spcPct val="107000"/>
              </a:lnSpc>
              <a:spcAft>
                <a:spcPts val="800"/>
              </a:spcAft>
              <a:buFont typeface="Arial" panose="020B0604020202020204" pitchFamily="34" charset="0"/>
              <a:buChar char="•"/>
            </a:pPr>
            <a:r>
              <a:rPr lang="en-AU" sz="2300" b="1" dirty="0">
                <a:cs typeface="Calibri" panose="020F0502020204030204" pitchFamily="34" charset="0"/>
              </a:rPr>
              <a:t>KEY FEATURES:  </a:t>
            </a:r>
            <a:r>
              <a:rPr lang="en-AU" sz="2300" dirty="0">
                <a:cs typeface="Calibri" panose="020F0502020204030204" pitchFamily="34" charset="0"/>
              </a:rPr>
              <a:t>KRAS (DETERMINED FOR THE 4 YEARS OF CONTRACT BY THE AGENCY HEAD), KPIS AND PERFORMANCE TARGETS IDENTIFIED TO BE DELIVERED ON AN ANNUAL BASIS AND REPORTED THROUGH THE ONLINE TOOL.</a:t>
            </a:r>
          </a:p>
          <a:p>
            <a:pPr marL="342900" indent="-342900" algn="just">
              <a:lnSpc>
                <a:spcPct val="107000"/>
              </a:lnSpc>
              <a:spcAft>
                <a:spcPts val="800"/>
              </a:spcAft>
              <a:buFont typeface="Arial" panose="020B0604020202020204" pitchFamily="34" charset="0"/>
              <a:buChar char="•"/>
            </a:pPr>
            <a:r>
              <a:rPr lang="en-US" sz="2300" dirty="0">
                <a:cs typeface="Calibri" panose="020F0502020204030204" pitchFamily="34" charset="0"/>
              </a:rPr>
              <a:t>THE ONLINE BUSINESS TOOL IS AVAILABLE FOR MANAGING THE </a:t>
            </a:r>
            <a:r>
              <a:rPr lang="en-US" sz="2300" dirty="0">
                <a:ea typeface="Calibri" panose="020F0502020204030204" pitchFamily="34" charset="0"/>
                <a:cs typeface="Calibri" panose="020F0502020204030204" pitchFamily="34" charset="0"/>
              </a:rPr>
              <a:t>PERFORMANCE OF AGENCY HEADS ON AN ANNUAL BASIS AS PER THEIR</a:t>
            </a:r>
            <a:r>
              <a:rPr lang="en-US" sz="2300" dirty="0">
                <a:cs typeface="Calibri" panose="020F0502020204030204" pitchFamily="34" charset="0"/>
              </a:rPr>
              <a:t> PERFORMANCE BASED CONTRACTS OF EMPLOYMENT </a:t>
            </a:r>
          </a:p>
          <a:p>
            <a:pPr marL="342900" indent="-342900" algn="just">
              <a:lnSpc>
                <a:spcPct val="107000"/>
              </a:lnSpc>
              <a:spcAft>
                <a:spcPts val="800"/>
              </a:spcAft>
              <a:buFont typeface="Arial" panose="020B0604020202020204" pitchFamily="34" charset="0"/>
              <a:buChar char="•"/>
            </a:pPr>
            <a:r>
              <a:rPr lang="en-US" sz="2300" dirty="0">
                <a:ea typeface="Calibri" panose="020F0502020204030204" pitchFamily="34" charset="0"/>
                <a:cs typeface="Calibri" panose="020F0502020204030204" pitchFamily="34" charset="0"/>
              </a:rPr>
              <a:t>SECRETARY DPM IS RESPONSIBLE FOR CONTRACT ADMINISTRATION</a:t>
            </a:r>
          </a:p>
          <a:p>
            <a:endParaRPr lang="en-AU" dirty="0"/>
          </a:p>
        </p:txBody>
      </p:sp>
      <p:sp>
        <p:nvSpPr>
          <p:cNvPr id="3" name="Title 2"/>
          <p:cNvSpPr>
            <a:spLocks noGrp="1"/>
          </p:cNvSpPr>
          <p:nvPr>
            <p:ph type="title"/>
          </p:nvPr>
        </p:nvSpPr>
        <p:spPr>
          <a:xfrm>
            <a:off x="914400" y="152400"/>
            <a:ext cx="8001000" cy="457200"/>
          </a:xfrm>
          <a:solidFill>
            <a:srgbClr val="FFFFCC"/>
          </a:solidFill>
        </p:spPr>
        <p:txBody>
          <a:bodyPr/>
          <a:lstStyle/>
          <a:p>
            <a:pPr algn="ctr"/>
            <a:r>
              <a:rPr lang="en-AU" sz="2400" dirty="0">
                <a:solidFill>
                  <a:srgbClr val="000000"/>
                </a:solidFill>
                <a:effectLst>
                  <a:outerShdw blurRad="38100" dist="38100" dir="2700000" algn="tl">
                    <a:srgbClr val="000000">
                      <a:alpha val="43137"/>
                    </a:srgbClr>
                  </a:outerShdw>
                </a:effectLst>
                <a:latin typeface="Calibri"/>
              </a:rPr>
              <a:t>PMS OBLIGATIONS UNDER THE CONTRACTS OF EMPLOYMENT </a:t>
            </a:r>
            <a:endParaRPr lang="en-AU" sz="2400" dirty="0">
              <a:solidFill>
                <a:srgbClr val="000000"/>
              </a:solidFill>
            </a:endParaRPr>
          </a:p>
        </p:txBody>
      </p:sp>
    </p:spTree>
    <p:extLst>
      <p:ext uri="{BB962C8B-B14F-4D97-AF65-F5344CB8AC3E}">
        <p14:creationId xmlns:p14="http://schemas.microsoft.com/office/powerpoint/2010/main" val="190099530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14400" y="857250"/>
            <a:ext cx="7772400" cy="5638800"/>
          </a:xfrm>
        </p:spPr>
        <p:txBody>
          <a:bodyPr/>
          <a:lstStyle/>
          <a:p>
            <a:pPr marL="342900" indent="-342900" algn="just">
              <a:lnSpc>
                <a:spcPct val="107000"/>
              </a:lnSpc>
              <a:spcAft>
                <a:spcPts val="800"/>
              </a:spcAft>
              <a:buFont typeface="Arial" panose="020B0604020202020204" pitchFamily="34" charset="0"/>
              <a:buChar char="•"/>
            </a:pPr>
            <a:r>
              <a:rPr lang="en-US" sz="2400" b="1" dirty="0">
                <a:ea typeface="Calibri" panose="020F0502020204030204" pitchFamily="34" charset="0"/>
                <a:cs typeface="Calibri" panose="020F0502020204030204" pitchFamily="34" charset="0"/>
              </a:rPr>
              <a:t>PRIOR TO 2014 </a:t>
            </a:r>
            <a:r>
              <a:rPr lang="en-US" sz="2400" dirty="0">
                <a:ea typeface="Calibri" panose="020F0502020204030204" pitchFamily="34" charset="0"/>
                <a:cs typeface="Calibri" panose="020F0502020204030204" pitchFamily="34" charset="0"/>
              </a:rPr>
              <a:t>– THE FUNCTION WAS WITH THE DEPARTMENT OF PRIME MINISTER &amp; NEC (PERFORMANCE MANAGEMENT UNIT)</a:t>
            </a:r>
          </a:p>
          <a:p>
            <a:pPr marL="342900" indent="-342900" algn="just">
              <a:lnSpc>
                <a:spcPct val="107000"/>
              </a:lnSpc>
              <a:spcAft>
                <a:spcPts val="800"/>
              </a:spcAft>
              <a:buFont typeface="Arial" panose="020B0604020202020204" pitchFamily="34" charset="0"/>
              <a:buChar char="•"/>
            </a:pPr>
            <a:r>
              <a:rPr lang="en-US" sz="2400" b="1" dirty="0">
                <a:ea typeface="Calibri" panose="020F0502020204030204" pitchFamily="34" charset="0"/>
                <a:cs typeface="Calibri" panose="020F0502020204030204" pitchFamily="34" charset="0"/>
              </a:rPr>
              <a:t>FROM 2014 – 2018 </a:t>
            </a:r>
            <a:r>
              <a:rPr lang="en-US" sz="2400" dirty="0">
                <a:ea typeface="Calibri" panose="020F0502020204030204" pitchFamily="34" charset="0"/>
                <a:cs typeface="Calibri" panose="020F0502020204030204" pitchFamily="34" charset="0"/>
              </a:rPr>
              <a:t>- FUNCTION WAS TRANSFERRED TO THE DEPARTMENT OF PERSONNEL MANAGEMENT. MANUAL SYSTEM FOR ASSESSING PERFORMANCE. MAIN WEAKNESS – NO SYSTEM IN PLACE FOR REPORTING AND ASSESSMENTS WERE SUBJECTIVE</a:t>
            </a:r>
          </a:p>
          <a:p>
            <a:pPr marL="342900" indent="-342900" algn="just">
              <a:lnSpc>
                <a:spcPct val="107000"/>
              </a:lnSpc>
              <a:spcAft>
                <a:spcPts val="800"/>
              </a:spcAft>
              <a:buFont typeface="Arial" panose="020B0604020202020204" pitchFamily="34" charset="0"/>
              <a:buChar char="•"/>
            </a:pPr>
            <a:r>
              <a:rPr lang="en-US" sz="2400" b="1" dirty="0">
                <a:ea typeface="Calibri" panose="020F0502020204030204" pitchFamily="34" charset="0"/>
                <a:cs typeface="Calibri" panose="020F0502020204030204" pitchFamily="34" charset="0"/>
              </a:rPr>
              <a:t>2019 ONWARDS </a:t>
            </a:r>
            <a:r>
              <a:rPr lang="en-US" sz="2400" dirty="0">
                <a:ea typeface="Calibri" panose="020F0502020204030204" pitchFamily="34" charset="0"/>
                <a:cs typeface="Calibri" panose="020F0502020204030204" pitchFamily="34" charset="0"/>
              </a:rPr>
              <a:t>– AS PART OF THE PS REFORMS UNDER THE MTDP III, PROJECT FUNDING WAS RECEIVED &amp;  ONLINE PMS WAS DEVELOPED &amp; ROLLED-OUT THROUGH CAPACITY-BUILDING WORKSHOPS AND ONE-ON-ONE COACHING SESSIONS UPON REQUEST.</a:t>
            </a:r>
          </a:p>
          <a:p>
            <a:pPr marL="342900" indent="-342900" algn="just">
              <a:lnSpc>
                <a:spcPct val="107000"/>
              </a:lnSpc>
              <a:spcAft>
                <a:spcPts val="800"/>
              </a:spcAft>
              <a:buFont typeface="Arial" panose="020B0604020202020204" pitchFamily="34" charset="0"/>
              <a:buChar char="•"/>
            </a:pPr>
            <a:endParaRPr lang="en-US" sz="2400" dirty="0">
              <a:latin typeface="Arial" panose="020B0604020202020204" pitchFamily="34" charset="0"/>
              <a:ea typeface="Calibri" panose="020F0502020204030204" pitchFamily="34" charset="0"/>
              <a:cs typeface="Arial" panose="020B0604020202020204" pitchFamily="34" charset="0"/>
            </a:endParaRPr>
          </a:p>
          <a:p>
            <a:endParaRPr lang="en-GB" dirty="0"/>
          </a:p>
        </p:txBody>
      </p:sp>
      <p:sp>
        <p:nvSpPr>
          <p:cNvPr id="2" name="Title 1">
            <a:extLst>
              <a:ext uri="{FF2B5EF4-FFF2-40B4-BE49-F238E27FC236}">
                <a16:creationId xmlns:a16="http://schemas.microsoft.com/office/drawing/2014/main" id="{CFECA5A0-EFA7-2C15-3BB6-716A66DF93DF}"/>
              </a:ext>
            </a:extLst>
          </p:cNvPr>
          <p:cNvSpPr>
            <a:spLocks noGrp="1"/>
          </p:cNvSpPr>
          <p:nvPr>
            <p:ph type="title"/>
          </p:nvPr>
        </p:nvSpPr>
        <p:spPr>
          <a:xfrm>
            <a:off x="914400" y="76200"/>
            <a:ext cx="8001000" cy="762000"/>
          </a:xfrm>
          <a:solidFill>
            <a:srgbClr val="FFFFCC"/>
          </a:solidFill>
        </p:spPr>
        <p:txBody>
          <a:bodyPr/>
          <a:lstStyle/>
          <a:p>
            <a:pPr algn="ctr"/>
            <a:r>
              <a:rPr lang="en-US" sz="2400" dirty="0">
                <a:latin typeface="Arial" panose="020B0604020202020204" pitchFamily="34" charset="0"/>
                <a:cs typeface="Arial" panose="020B0604020202020204" pitchFamily="34" charset="0"/>
              </a:rPr>
              <a:t>PS REFORM ACTIONS TAKEN ON PERFORMANCE MANAGEMENT</a:t>
            </a:r>
            <a:endParaRPr lang="en-A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6127676"/>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14400" y="990600"/>
            <a:ext cx="7772400" cy="5638800"/>
          </a:xfrm>
        </p:spPr>
        <p:txBody>
          <a:bodyPr/>
          <a:lstStyle/>
          <a:p>
            <a:pPr marL="342900" indent="-342900" algn="just">
              <a:lnSpc>
                <a:spcPct val="107000"/>
              </a:lnSpc>
              <a:spcAft>
                <a:spcPts val="800"/>
              </a:spcAft>
              <a:buFont typeface="Arial" panose="020B0604020202020204" pitchFamily="34" charset="0"/>
              <a:buChar char="•"/>
            </a:pPr>
            <a:endParaRPr lang="en-US" sz="2400" dirty="0">
              <a:latin typeface="Arial" panose="020B0604020202020204" pitchFamily="34" charset="0"/>
              <a:ea typeface="Calibri" panose="020F0502020204030204" pitchFamily="34" charset="0"/>
              <a:cs typeface="Arial" panose="020B0604020202020204" pitchFamily="34" charset="0"/>
            </a:endParaRPr>
          </a:p>
          <a:p>
            <a:endParaRPr lang="en-GB" dirty="0"/>
          </a:p>
        </p:txBody>
      </p:sp>
      <p:sp>
        <p:nvSpPr>
          <p:cNvPr id="2" name="Title 1">
            <a:extLst>
              <a:ext uri="{FF2B5EF4-FFF2-40B4-BE49-F238E27FC236}">
                <a16:creationId xmlns:a16="http://schemas.microsoft.com/office/drawing/2014/main" id="{CFECA5A0-EFA7-2C15-3BB6-716A66DF93DF}"/>
              </a:ext>
            </a:extLst>
          </p:cNvPr>
          <p:cNvSpPr>
            <a:spLocks noGrp="1"/>
          </p:cNvSpPr>
          <p:nvPr>
            <p:ph type="title"/>
          </p:nvPr>
        </p:nvSpPr>
        <p:spPr>
          <a:xfrm>
            <a:off x="914400" y="76200"/>
            <a:ext cx="8001000" cy="762000"/>
          </a:xfrm>
          <a:solidFill>
            <a:srgbClr val="FFFFCC"/>
          </a:solidFill>
        </p:spPr>
        <p:txBody>
          <a:bodyPr/>
          <a:lstStyle/>
          <a:p>
            <a:pPr algn="ctr"/>
            <a:r>
              <a:rPr lang="en-US" sz="2400" dirty="0">
                <a:latin typeface="Arial" panose="020B0604020202020204" pitchFamily="34" charset="0"/>
                <a:cs typeface="Arial" panose="020B0604020202020204" pitchFamily="34" charset="0"/>
              </a:rPr>
              <a:t>PS REFORM ACTIONS TAKEN ON PERFORMANCE MANAGEMENT – cont’d</a:t>
            </a:r>
            <a:endParaRPr lang="en-AU"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39B2CE5-E80F-B266-A6DA-D60CAA670330}"/>
              </a:ext>
            </a:extLst>
          </p:cNvPr>
          <p:cNvSpPr txBox="1"/>
          <p:nvPr/>
        </p:nvSpPr>
        <p:spPr>
          <a:xfrm>
            <a:off x="1143000" y="914400"/>
            <a:ext cx="7543800" cy="5262979"/>
          </a:xfrm>
          <a:prstGeom prst="rect">
            <a:avLst/>
          </a:prstGeom>
          <a:noFill/>
        </p:spPr>
        <p:txBody>
          <a:bodyPr wrap="square">
            <a:spAutoFit/>
          </a:bodyPr>
          <a:lstStyle/>
          <a:p>
            <a:pPr marL="285750" indent="-285750" algn="just">
              <a:buClr>
                <a:schemeClr val="accent1"/>
              </a:buClr>
              <a:buFont typeface="Arial" panose="020B0604020202020204" pitchFamily="34" charset="0"/>
              <a:buChar char="•"/>
            </a:pPr>
            <a:r>
              <a:rPr lang="en-US" sz="2800" dirty="0">
                <a:solidFill>
                  <a:srgbClr val="000000"/>
                </a:solidFill>
                <a:latin typeface="Calibri" panose="020F0502020204030204" pitchFamily="34" charset="0"/>
                <a:cs typeface="Calibri" panose="020F0502020204030204" pitchFamily="34" charset="0"/>
              </a:rPr>
              <a:t>THE PMS HAS BEEN ROLLED OUT TO ALL </a:t>
            </a:r>
            <a:r>
              <a:rPr lang="en-US" sz="2800" dirty="0">
                <a:solidFill>
                  <a:srgbClr val="FF0000"/>
                </a:solidFill>
                <a:latin typeface="Calibri" panose="020F0502020204030204" pitchFamily="34" charset="0"/>
                <a:cs typeface="Calibri" panose="020F0502020204030204" pitchFamily="34" charset="0"/>
              </a:rPr>
              <a:t>32</a:t>
            </a:r>
            <a:r>
              <a:rPr lang="en-US" sz="2800" dirty="0">
                <a:solidFill>
                  <a:srgbClr val="000000"/>
                </a:solidFill>
                <a:latin typeface="Calibri" panose="020F0502020204030204" pitchFamily="34" charset="0"/>
                <a:cs typeface="Calibri" panose="020F0502020204030204" pitchFamily="34" charset="0"/>
              </a:rPr>
              <a:t> NATIONAL DEPARTMENTS (INCLUSIVE OF 3 STATE SERVICES &amp; 5 DEEMED DEPARTMENTS), </a:t>
            </a:r>
            <a:r>
              <a:rPr lang="en-US" sz="2800" dirty="0">
                <a:solidFill>
                  <a:srgbClr val="FF0000"/>
                </a:solidFill>
                <a:latin typeface="Calibri" panose="020F0502020204030204" pitchFamily="34" charset="0"/>
                <a:cs typeface="Calibri" panose="020F0502020204030204" pitchFamily="34" charset="0"/>
              </a:rPr>
              <a:t>20</a:t>
            </a:r>
            <a:r>
              <a:rPr lang="en-US" sz="2800" dirty="0">
                <a:solidFill>
                  <a:srgbClr val="000000"/>
                </a:solidFill>
                <a:latin typeface="Calibri" panose="020F0502020204030204" pitchFamily="34" charset="0"/>
                <a:cs typeface="Calibri" panose="020F0502020204030204" pitchFamily="34" charset="0"/>
              </a:rPr>
              <a:t> PROVINCIAL AGENCIES AND </a:t>
            </a:r>
            <a:r>
              <a:rPr lang="en-US" sz="2800" dirty="0">
                <a:solidFill>
                  <a:srgbClr val="FF0000"/>
                </a:solidFill>
                <a:latin typeface="Calibri" panose="020F0502020204030204" pitchFamily="34" charset="0"/>
                <a:cs typeface="Calibri" panose="020F0502020204030204" pitchFamily="34" charset="0"/>
              </a:rPr>
              <a:t>49</a:t>
            </a:r>
            <a:r>
              <a:rPr lang="en-US" sz="2800" dirty="0">
                <a:solidFill>
                  <a:srgbClr val="000000"/>
                </a:solidFill>
                <a:latin typeface="Calibri" panose="020F0502020204030204" pitchFamily="34" charset="0"/>
                <a:cs typeface="Calibri" panose="020F0502020204030204" pitchFamily="34" charset="0"/>
              </a:rPr>
              <a:t> REGULATORY STATUTORY AUTHORITIES</a:t>
            </a:r>
          </a:p>
          <a:p>
            <a:pPr marL="285750" indent="-285750" algn="just">
              <a:buClr>
                <a:schemeClr val="accent1"/>
              </a:buClr>
              <a:buFont typeface="Arial" panose="020B0604020202020204" pitchFamily="34" charset="0"/>
              <a:buChar char="•"/>
            </a:pPr>
            <a:endParaRPr lang="en-US" sz="2800" dirty="0">
              <a:solidFill>
                <a:srgbClr val="000000"/>
              </a:solidFill>
              <a:latin typeface="Calibri" panose="020F0502020204030204" pitchFamily="34" charset="0"/>
              <a:cs typeface="Calibri" panose="020F0502020204030204" pitchFamily="34" charset="0"/>
            </a:endParaRPr>
          </a:p>
          <a:p>
            <a:pPr marL="285750" indent="-285750" algn="just">
              <a:buClr>
                <a:schemeClr val="accent1"/>
              </a:buClr>
              <a:buFont typeface="Arial" panose="020B0604020202020204" pitchFamily="34" charset="0"/>
              <a:buChar char="•"/>
            </a:pPr>
            <a:r>
              <a:rPr lang="en-US" sz="2800" dirty="0">
                <a:solidFill>
                  <a:srgbClr val="000000"/>
                </a:solidFill>
                <a:latin typeface="Calibri" panose="020F0502020204030204" pitchFamily="34" charset="0"/>
                <a:cs typeface="Calibri" panose="020F0502020204030204" pitchFamily="34" charset="0"/>
              </a:rPr>
              <a:t>PMS IS ALSO FEATURED IN THE </a:t>
            </a:r>
            <a:r>
              <a:rPr lang="en-US" sz="2800" b="1" dirty="0">
                <a:solidFill>
                  <a:srgbClr val="000000"/>
                </a:solidFill>
                <a:latin typeface="Calibri" panose="020F0502020204030204" pitchFamily="34" charset="0"/>
                <a:cs typeface="Calibri" panose="020F0502020204030204" pitchFamily="34" charset="0"/>
              </a:rPr>
              <a:t>MTDP IV,  </a:t>
            </a:r>
            <a:r>
              <a:rPr lang="en-US" sz="2800" b="1" i="1" dirty="0">
                <a:solidFill>
                  <a:srgbClr val="000000"/>
                </a:solidFill>
                <a:latin typeface="Calibri" panose="020F0502020204030204" pitchFamily="34" charset="0"/>
                <a:cs typeface="Calibri" panose="020F0502020204030204" pitchFamily="34" charset="0"/>
              </a:rPr>
              <a:t>UNDER KRA &amp; KPI DIP 8.6 - PUBLIC SECTOR ADMINISTRATION TO ESTABLISH AN UPGRADED PERFORMANCE MANAGEMENT SYSTEM, </a:t>
            </a:r>
            <a:r>
              <a:rPr lang="en-US" sz="2800" dirty="0">
                <a:solidFill>
                  <a:srgbClr val="000000"/>
                </a:solidFill>
                <a:latin typeface="Calibri" panose="020F0502020204030204" pitchFamily="34" charset="0"/>
                <a:cs typeface="Calibri" panose="020F0502020204030204" pitchFamily="34" charset="0"/>
              </a:rPr>
              <a:t>IF FUNDING IS GIVEN, DEPARTMENT PLANS TO MODIFY THE ONLINE SYSTEM</a:t>
            </a:r>
          </a:p>
        </p:txBody>
      </p:sp>
    </p:spTree>
    <p:extLst>
      <p:ext uri="{BB962C8B-B14F-4D97-AF65-F5344CB8AC3E}">
        <p14:creationId xmlns:p14="http://schemas.microsoft.com/office/powerpoint/2010/main" val="7597886"/>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PM Corporate Layout Them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DPM General Order Them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Theme1">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Public Service Reforms 14.03.16</Template>
  <TotalTime>7215</TotalTime>
  <Words>2135</Words>
  <Application>Microsoft Office PowerPoint</Application>
  <PresentationFormat>On-screen Show (4:3)</PresentationFormat>
  <Paragraphs>277</Paragraphs>
  <Slides>29</Slides>
  <Notes>13</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29</vt:i4>
      </vt:variant>
    </vt:vector>
  </HeadingPairs>
  <TitlesOfParts>
    <vt:vector size="44" baseType="lpstr">
      <vt:lpstr>Arial</vt:lpstr>
      <vt:lpstr>Arial Narrow</vt:lpstr>
      <vt:lpstr>Calibri</vt:lpstr>
      <vt:lpstr>Courier New</vt:lpstr>
      <vt:lpstr>Franklin Gothic Book</vt:lpstr>
      <vt:lpstr>Lucida Calligraphy</vt:lpstr>
      <vt:lpstr>Perpetua</vt:lpstr>
      <vt:lpstr>Plantagenet Cherokee</vt:lpstr>
      <vt:lpstr>Symbol</vt:lpstr>
      <vt:lpstr>Trebuchet MS</vt:lpstr>
      <vt:lpstr>Wingdings</vt:lpstr>
      <vt:lpstr>Wingdings 2</vt:lpstr>
      <vt:lpstr>DPM Corporate Layout Theme</vt:lpstr>
      <vt:lpstr>DPM General Order Theme</vt:lpstr>
      <vt:lpstr>Theme1</vt:lpstr>
      <vt:lpstr>HOW PERFORMANCE MANAGEMENT SOFTWARE IMPACTS ORGANISATIONAL GOAL-SETTING</vt:lpstr>
      <vt:lpstr>PowerPoint Presentation</vt:lpstr>
      <vt:lpstr>CONTENTS</vt:lpstr>
      <vt:lpstr>AWARENESS OBJECTIVES</vt:lpstr>
      <vt:lpstr>EXPECTATIONS</vt:lpstr>
      <vt:lpstr>BRIEF OVERVIEW OF THE AGENCY HEADS CONTRACT OF EMPLOYMENT (COE)</vt:lpstr>
      <vt:lpstr>PMS OBLIGATIONS UNDER THE CONTRACTS OF EMPLOYMENT </vt:lpstr>
      <vt:lpstr>PS REFORM ACTIONS TAKEN ON PERFORMANCE MANAGEMENT</vt:lpstr>
      <vt:lpstr>PS REFORM ACTIONS TAKEN ON PERFORMANCE MANAGEMENT – cont’d</vt:lpstr>
      <vt:lpstr>OBJECTIVES OF PMS</vt:lpstr>
      <vt:lpstr>OBJECTIVES OF PMS – cont’d</vt:lpstr>
      <vt:lpstr>OUTCOMES OF PMS</vt:lpstr>
      <vt:lpstr>           PMS LINK TO BROADER GOALS</vt:lpstr>
      <vt:lpstr>PMS TRIANGULAR MODEL</vt:lpstr>
      <vt:lpstr>PMS BUSINESS PROCESS</vt:lpstr>
      <vt:lpstr>CONSIDERATIONS FOR PREPARING KRAs</vt:lpstr>
      <vt:lpstr>CRAFTING SMART KRAs</vt:lpstr>
      <vt:lpstr>CRAFTING SMART KRAs – cont’d</vt:lpstr>
      <vt:lpstr>WHAT IS THE ONLINE PMS?</vt:lpstr>
      <vt:lpstr>ONLINE PMS LOGIN SCREEN</vt:lpstr>
      <vt:lpstr>ONLINE PMS SPECIFIC OBJECTIVES</vt:lpstr>
      <vt:lpstr>THE NEED TO IMPLEMENT ONLINE PMS</vt:lpstr>
      <vt:lpstr>STATUS ON THE USE OF SYSTEM BY AGENCIES WHO HAVE BEEN TRAINED</vt:lpstr>
      <vt:lpstr>WAY FORWARD</vt:lpstr>
      <vt:lpstr>WAY FORWARD</vt:lpstr>
      <vt:lpstr>CONCLUSION</vt:lpstr>
      <vt:lpstr>CONCLUSION</vt:lpstr>
      <vt:lpstr>PowerPoint Presentation</vt:lpstr>
      <vt:lpstr>DPM CONTACT DETAILS FOR FURTHER ASSISTANCE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Diki Saia</dc:creator>
  <cp:lastModifiedBy>Marita Kouga</cp:lastModifiedBy>
  <cp:revision>655</cp:revision>
  <cp:lastPrinted>2023-11-27T04:29:35Z</cp:lastPrinted>
  <dcterms:created xsi:type="dcterms:W3CDTF">2016-03-14T04:52:59Z</dcterms:created>
  <dcterms:modified xsi:type="dcterms:W3CDTF">2023-11-27T06:07:37Z</dcterms:modified>
</cp:coreProperties>
</file>