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51" r:id="rId1"/>
    <p:sldMasterId id="2147484433" r:id="rId2"/>
    <p:sldMasterId id="2147484447" r:id="rId3"/>
  </p:sldMasterIdLst>
  <p:notesMasterIdLst>
    <p:notesMasterId r:id="rId24"/>
  </p:notesMasterIdLst>
  <p:handoutMasterIdLst>
    <p:handoutMasterId r:id="rId25"/>
  </p:handoutMasterIdLst>
  <p:sldIdLst>
    <p:sldId id="823" r:id="rId4"/>
    <p:sldId id="840" r:id="rId5"/>
    <p:sldId id="850" r:id="rId6"/>
    <p:sldId id="835" r:id="rId7"/>
    <p:sldId id="853" r:id="rId8"/>
    <p:sldId id="851" r:id="rId9"/>
    <p:sldId id="852" r:id="rId10"/>
    <p:sldId id="854" r:id="rId11"/>
    <p:sldId id="855" r:id="rId12"/>
    <p:sldId id="856" r:id="rId13"/>
    <p:sldId id="861" r:id="rId14"/>
    <p:sldId id="859" r:id="rId15"/>
    <p:sldId id="858" r:id="rId16"/>
    <p:sldId id="863" r:id="rId17"/>
    <p:sldId id="866" r:id="rId18"/>
    <p:sldId id="867" r:id="rId19"/>
    <p:sldId id="868" r:id="rId20"/>
    <p:sldId id="869" r:id="rId21"/>
    <p:sldId id="870" r:id="rId22"/>
    <p:sldId id="865" r:id="rId23"/>
  </p:sldIdLst>
  <p:sldSz cx="9144000" cy="6858000" type="screen4x3"/>
  <p:notesSz cx="9926638" cy="6797675"/>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40" userDrawn="1">
          <p15:clr>
            <a:srgbClr val="A4A3A4"/>
          </p15:clr>
        </p15:guide>
        <p15:guide id="2" pos="3127"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00CC"/>
    <a:srgbClr val="FF9900"/>
    <a:srgbClr val="CCECFF"/>
    <a:srgbClr val="0066CC"/>
    <a:srgbClr val="F9A763"/>
    <a:srgbClr val="6699FF"/>
    <a:srgbClr val="CC6600"/>
    <a:srgbClr val="66FFCC"/>
    <a:srgbClr val="66FF33"/>
    <a:srgbClr val="CC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6D9F66E-5EB9-4882-86FB-DCBF35E3C3E4}" styleName="Medium Style 4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5368" autoAdjust="0"/>
    <p:restoredTop sz="85455" autoAdjust="0"/>
  </p:normalViewPr>
  <p:slideViewPr>
    <p:cSldViewPr>
      <p:cViewPr varScale="1">
        <p:scale>
          <a:sx n="68" d="100"/>
          <a:sy n="68" d="100"/>
        </p:scale>
        <p:origin x="966" y="72"/>
      </p:cViewPr>
      <p:guideLst>
        <p:guide orient="horz" pos="2160"/>
        <p:guide pos="2880"/>
      </p:guideLst>
    </p:cSldViewPr>
  </p:slideViewPr>
  <p:outlineViewPr>
    <p:cViewPr>
      <p:scale>
        <a:sx n="33" d="100"/>
        <a:sy n="33" d="100"/>
      </p:scale>
      <p:origin x="0" y="27930"/>
    </p:cViewPr>
  </p:outlineViewPr>
  <p:notesTextViewPr>
    <p:cViewPr>
      <p:scale>
        <a:sx n="3" d="2"/>
        <a:sy n="3" d="2"/>
      </p:scale>
      <p:origin x="0" y="0"/>
    </p:cViewPr>
  </p:notesTextViewPr>
  <p:sorterViewPr>
    <p:cViewPr>
      <p:scale>
        <a:sx n="100" d="100"/>
        <a:sy n="100" d="100"/>
      </p:scale>
      <p:origin x="0" y="0"/>
    </p:cViewPr>
  </p:sorterViewPr>
  <p:notesViewPr>
    <p:cSldViewPr>
      <p:cViewPr>
        <p:scale>
          <a:sx n="140" d="100"/>
          <a:sy n="140" d="100"/>
        </p:scale>
        <p:origin x="804" y="-684"/>
      </p:cViewPr>
      <p:guideLst>
        <p:guide orient="horz" pos="2140"/>
        <p:guide pos="3127"/>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presProps" Target="presProps.xml"/><Relationship Id="rId3" Type="http://schemas.openxmlformats.org/officeDocument/2006/relationships/slideMaster" Target="slideMasters/slideMaster3.xml"/><Relationship Id="rId21" Type="http://schemas.openxmlformats.org/officeDocument/2006/relationships/slide" Target="slides/slide18.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handoutMaster" Target="handoutMasters/handoutMaster1.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notesMaster" Target="notesMasters/notesMaster1.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theme" Target="theme/theme1.xml"/><Relationship Id="rId10" Type="http://schemas.openxmlformats.org/officeDocument/2006/relationships/slide" Target="slides/slide7.xml"/><Relationship Id="rId19" Type="http://schemas.openxmlformats.org/officeDocument/2006/relationships/slide" Target="slides/slide16.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viewProps" Target="viewProps.xml"/></Relationships>
</file>

<file path=ppt/diagrams/_rels/drawing1.xml.rels><?xml version="1.0" encoding="UTF-8" standalone="yes"?>
<Relationships xmlns="http://schemas.openxmlformats.org/package/2006/relationships"><Relationship Id="rId1" Type="http://schemas.openxmlformats.org/officeDocument/2006/relationships/image" Target="../media/image1.jpeg"/></Relationships>
</file>

<file path=ppt/diagrams/_rels/drawing2.xml.rels><?xml version="1.0" encoding="UTF-8" standalone="yes"?>
<Relationships xmlns="http://schemas.openxmlformats.org/package/2006/relationships"><Relationship Id="rId1" Type="http://schemas.openxmlformats.org/officeDocument/2006/relationships/image" Target="../media/image1.jpe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5F3A370-A451-4051-B171-5387C33F0D1D}" type="doc">
      <dgm:prSet loTypeId="urn:microsoft.com/office/officeart/2005/8/layout/matrix2" loCatId="matrix" qsTypeId="urn:microsoft.com/office/officeart/2005/8/quickstyle/3d1" qsCatId="3D" csTypeId="urn:microsoft.com/office/officeart/2005/8/colors/accent1_2" csCatId="accent1" phldr="1"/>
      <dgm:spPr/>
      <dgm:t>
        <a:bodyPr/>
        <a:lstStyle/>
        <a:p>
          <a:endParaRPr lang="en-AU"/>
        </a:p>
      </dgm:t>
    </dgm:pt>
    <dgm:pt modelId="{4B754C27-C5BC-4345-B0A5-0C4C91DE5952}">
      <dgm:prSet custT="1"/>
      <dgm:spPr/>
      <dgm:t>
        <a:bodyPr/>
        <a:lstStyle/>
        <a:p>
          <a:r>
            <a:rPr lang="en-AU" sz="1800" b="1" dirty="0">
              <a:solidFill>
                <a:srgbClr val="FFC000"/>
              </a:solidFill>
            </a:rPr>
            <a:t>Incompetent Agency Heads, indicating their non-performance and lack of managerial and leadership skills.</a:t>
          </a:r>
        </a:p>
      </dgm:t>
    </dgm:pt>
    <dgm:pt modelId="{87FB51CB-B920-43CE-AEB2-658F68B92E97}" type="parTrans" cxnId="{C12EE8AD-1E27-4E20-BC63-B499D7A17004}">
      <dgm:prSet/>
      <dgm:spPr/>
      <dgm:t>
        <a:bodyPr/>
        <a:lstStyle/>
        <a:p>
          <a:endParaRPr lang="en-AU"/>
        </a:p>
      </dgm:t>
    </dgm:pt>
    <dgm:pt modelId="{1F6CAE80-4A1F-48F1-AB04-081AED1A70C6}" type="sibTrans" cxnId="{C12EE8AD-1E27-4E20-BC63-B499D7A17004}">
      <dgm:prSet/>
      <dgm:spPr/>
      <dgm:t>
        <a:bodyPr/>
        <a:lstStyle/>
        <a:p>
          <a:endParaRPr lang="en-AU"/>
        </a:p>
      </dgm:t>
    </dgm:pt>
    <dgm:pt modelId="{FF9740D3-BDC6-4C2B-B12B-4762C7B40075}">
      <dgm:prSet custT="1"/>
      <dgm:spPr/>
      <dgm:t>
        <a:bodyPr/>
        <a:lstStyle/>
        <a:p>
          <a:r>
            <a:rPr lang="en-AU" sz="1800" b="1" dirty="0">
              <a:solidFill>
                <a:schemeClr val="bg1"/>
              </a:solidFill>
            </a:rPr>
            <a:t>Agency Heads not showing leadership and management of their agency PE and Staffing as these are the two most critical elements of organisations.</a:t>
          </a:r>
        </a:p>
      </dgm:t>
    </dgm:pt>
    <dgm:pt modelId="{6F054BDC-9239-481B-BA84-088382EE58F5}" type="parTrans" cxnId="{353A4458-6874-46B1-9FED-0F63DCAF13CB}">
      <dgm:prSet/>
      <dgm:spPr/>
      <dgm:t>
        <a:bodyPr/>
        <a:lstStyle/>
        <a:p>
          <a:endParaRPr lang="en-AU"/>
        </a:p>
      </dgm:t>
    </dgm:pt>
    <dgm:pt modelId="{C23EE2D8-2D65-4848-BDCD-1EEBEBE8AAA7}" type="sibTrans" cxnId="{353A4458-6874-46B1-9FED-0F63DCAF13CB}">
      <dgm:prSet/>
      <dgm:spPr/>
      <dgm:t>
        <a:bodyPr/>
        <a:lstStyle/>
        <a:p>
          <a:endParaRPr lang="en-AU"/>
        </a:p>
      </dgm:t>
    </dgm:pt>
    <dgm:pt modelId="{6D327C94-860D-4175-B949-1DA7DED38D33}">
      <dgm:prSet custT="1"/>
      <dgm:spPr/>
      <dgm:t>
        <a:bodyPr/>
        <a:lstStyle/>
        <a:p>
          <a:r>
            <a:rPr lang="en-AU" sz="2000" b="1" dirty="0"/>
            <a:t>Incompetent HR Managers in most agencies especially Provincial Administrations.</a:t>
          </a:r>
        </a:p>
      </dgm:t>
    </dgm:pt>
    <dgm:pt modelId="{0F348B6F-5B9A-45FB-B278-45FEA0825CB8}" type="parTrans" cxnId="{F0714005-EFC1-4C70-81D1-B88F3ED25CF0}">
      <dgm:prSet/>
      <dgm:spPr/>
      <dgm:t>
        <a:bodyPr/>
        <a:lstStyle/>
        <a:p>
          <a:endParaRPr lang="en-AU"/>
        </a:p>
      </dgm:t>
    </dgm:pt>
    <dgm:pt modelId="{49710AE6-A41C-4454-8CA3-B10DEC80D983}" type="sibTrans" cxnId="{F0714005-EFC1-4C70-81D1-B88F3ED25CF0}">
      <dgm:prSet/>
      <dgm:spPr/>
      <dgm:t>
        <a:bodyPr/>
        <a:lstStyle/>
        <a:p>
          <a:endParaRPr lang="en-AU"/>
        </a:p>
      </dgm:t>
    </dgm:pt>
    <dgm:pt modelId="{FAF12C81-8D27-4923-9522-80FC818DDA73}">
      <dgm:prSet/>
      <dgm:spPr/>
      <dgm:t>
        <a:bodyPr/>
        <a:lstStyle/>
        <a:p>
          <a:r>
            <a:rPr lang="en-AU" b="1" dirty="0">
              <a:solidFill>
                <a:srgbClr val="FFC000"/>
              </a:solidFill>
            </a:rPr>
            <a:t>Continuous changes in HR Managers and causing unawareness and instability of HR activities in the organisations.</a:t>
          </a:r>
        </a:p>
      </dgm:t>
    </dgm:pt>
    <dgm:pt modelId="{2A191910-AA59-4EE8-9C54-2A46FF973D3C}" type="parTrans" cxnId="{DCD595D3-84DD-446E-9733-D40490CB03AB}">
      <dgm:prSet/>
      <dgm:spPr/>
      <dgm:t>
        <a:bodyPr/>
        <a:lstStyle/>
        <a:p>
          <a:endParaRPr lang="en-AU"/>
        </a:p>
      </dgm:t>
    </dgm:pt>
    <dgm:pt modelId="{0C4426C5-8B30-4709-BF6B-22607462DAA3}" type="sibTrans" cxnId="{DCD595D3-84DD-446E-9733-D40490CB03AB}">
      <dgm:prSet/>
      <dgm:spPr/>
      <dgm:t>
        <a:bodyPr/>
        <a:lstStyle/>
        <a:p>
          <a:endParaRPr lang="en-AU"/>
        </a:p>
      </dgm:t>
    </dgm:pt>
    <dgm:pt modelId="{EAF54BFD-03B2-477B-9D76-358F60BDF335}">
      <dgm:prSet/>
      <dgm:spPr/>
    </dgm:pt>
    <dgm:pt modelId="{EB713901-7A87-453A-A94E-0DBA957E6DAD}" type="parTrans" cxnId="{D72D82E9-A268-4FAE-86DF-11A2975C5002}">
      <dgm:prSet/>
      <dgm:spPr/>
      <dgm:t>
        <a:bodyPr/>
        <a:lstStyle/>
        <a:p>
          <a:endParaRPr lang="en-AU"/>
        </a:p>
      </dgm:t>
    </dgm:pt>
    <dgm:pt modelId="{B5438DA7-D875-4A84-8B4A-466AC0DB5F5A}" type="sibTrans" cxnId="{D72D82E9-A268-4FAE-86DF-11A2975C5002}">
      <dgm:prSet/>
      <dgm:spPr/>
      <dgm:t>
        <a:bodyPr/>
        <a:lstStyle/>
        <a:p>
          <a:endParaRPr lang="en-AU"/>
        </a:p>
      </dgm:t>
    </dgm:pt>
    <dgm:pt modelId="{F9BBC054-8271-4A11-8BDD-E55B047BD4EE}">
      <dgm:prSet/>
      <dgm:spPr/>
    </dgm:pt>
    <dgm:pt modelId="{FA9D8099-326F-4679-BE23-96977FA347C4}" type="parTrans" cxnId="{90719DD7-8CB4-4F4A-99B3-F3FEE1D1C511}">
      <dgm:prSet/>
      <dgm:spPr/>
      <dgm:t>
        <a:bodyPr/>
        <a:lstStyle/>
        <a:p>
          <a:endParaRPr lang="en-AU"/>
        </a:p>
      </dgm:t>
    </dgm:pt>
    <dgm:pt modelId="{1BA9AE76-ACF7-451A-8D95-BD7A6CE73864}" type="sibTrans" cxnId="{90719DD7-8CB4-4F4A-99B3-F3FEE1D1C511}">
      <dgm:prSet/>
      <dgm:spPr/>
      <dgm:t>
        <a:bodyPr/>
        <a:lstStyle/>
        <a:p>
          <a:endParaRPr lang="en-AU"/>
        </a:p>
      </dgm:t>
    </dgm:pt>
    <dgm:pt modelId="{CBE4B04B-A423-4DCF-85E5-E388720BE7EF}">
      <dgm:prSet/>
      <dgm:spPr/>
    </dgm:pt>
    <dgm:pt modelId="{38E181DB-192E-4C0F-AA7F-B55C173F1025}" type="parTrans" cxnId="{A58FA4EF-0AC6-43B3-A6ED-7D4C45FC3684}">
      <dgm:prSet/>
      <dgm:spPr/>
      <dgm:t>
        <a:bodyPr/>
        <a:lstStyle/>
        <a:p>
          <a:endParaRPr lang="en-AU"/>
        </a:p>
      </dgm:t>
    </dgm:pt>
    <dgm:pt modelId="{AF9EE122-79E5-4BAE-A133-DE9425A261AE}" type="sibTrans" cxnId="{A58FA4EF-0AC6-43B3-A6ED-7D4C45FC3684}">
      <dgm:prSet/>
      <dgm:spPr/>
      <dgm:t>
        <a:bodyPr/>
        <a:lstStyle/>
        <a:p>
          <a:endParaRPr lang="en-AU"/>
        </a:p>
      </dgm:t>
    </dgm:pt>
    <dgm:pt modelId="{CAE1D364-1006-4976-91F7-83607E811439}" type="pres">
      <dgm:prSet presAssocID="{F5F3A370-A451-4051-B171-5387C33F0D1D}" presName="matrix" presStyleCnt="0">
        <dgm:presLayoutVars>
          <dgm:chMax val="1"/>
          <dgm:dir/>
          <dgm:resizeHandles val="exact"/>
        </dgm:presLayoutVars>
      </dgm:prSet>
      <dgm:spPr/>
    </dgm:pt>
    <dgm:pt modelId="{AB9EAFFA-F0B3-460F-87B1-EC19DFC20B6E}" type="pres">
      <dgm:prSet presAssocID="{F5F3A370-A451-4051-B171-5387C33F0D1D}" presName="axisShape" presStyleLbl="bgShp" presStyleIdx="0" presStyleCnt="1"/>
      <dgm:spPr/>
    </dgm:pt>
    <dgm:pt modelId="{B27F5248-BE8B-4015-927D-340AD9831CF9}" type="pres">
      <dgm:prSet presAssocID="{F5F3A370-A451-4051-B171-5387C33F0D1D}" presName="rect1" presStyleLbl="node1" presStyleIdx="0" presStyleCnt="4" custScaleX="169394" custScaleY="110556" custLinFactNeighborX="-43518" custLinFactNeighborY="-7500">
        <dgm:presLayoutVars>
          <dgm:chMax val="0"/>
          <dgm:chPref val="0"/>
          <dgm:bulletEnabled val="1"/>
        </dgm:presLayoutVars>
      </dgm:prSet>
      <dgm:spPr/>
    </dgm:pt>
    <dgm:pt modelId="{0491DC83-8CE1-4E74-A51D-C16976E5C387}" type="pres">
      <dgm:prSet presAssocID="{F5F3A370-A451-4051-B171-5387C33F0D1D}" presName="rect2" presStyleLbl="node1" presStyleIdx="1" presStyleCnt="4" custScaleX="152340" custScaleY="113889" custLinFactNeighborX="29515" custLinFactNeighborY="-5833">
        <dgm:presLayoutVars>
          <dgm:chMax val="0"/>
          <dgm:chPref val="0"/>
          <dgm:bulletEnabled val="1"/>
        </dgm:presLayoutVars>
      </dgm:prSet>
      <dgm:spPr/>
    </dgm:pt>
    <dgm:pt modelId="{B710DCB1-DFD0-4319-850C-53029FB09913}" type="pres">
      <dgm:prSet presAssocID="{F5F3A370-A451-4051-B171-5387C33F0D1D}" presName="rect3" presStyleLbl="node1" presStyleIdx="2" presStyleCnt="4" custScaleX="158378" custLinFactNeighborX="-38668" custLinFactNeighborY="1667">
        <dgm:presLayoutVars>
          <dgm:chMax val="0"/>
          <dgm:chPref val="0"/>
          <dgm:bulletEnabled val="1"/>
        </dgm:presLayoutVars>
      </dgm:prSet>
      <dgm:spPr/>
    </dgm:pt>
    <dgm:pt modelId="{E0FF2B80-1786-497F-A020-1B29C7D72C14}" type="pres">
      <dgm:prSet presAssocID="{F5F3A370-A451-4051-B171-5387C33F0D1D}" presName="rect4" presStyleLbl="node1" presStyleIdx="3" presStyleCnt="4" custScaleX="158912" custLinFactNeighborX="36273" custLinFactNeighborY="1667">
        <dgm:presLayoutVars>
          <dgm:chMax val="0"/>
          <dgm:chPref val="0"/>
          <dgm:bulletEnabled val="1"/>
        </dgm:presLayoutVars>
      </dgm:prSet>
      <dgm:spPr/>
    </dgm:pt>
  </dgm:ptLst>
  <dgm:cxnLst>
    <dgm:cxn modelId="{0AEE8601-5005-4814-94E5-47DFEC88536E}" type="presOf" srcId="{FAF12C81-8D27-4923-9522-80FC818DDA73}" destId="{E0FF2B80-1786-497F-A020-1B29C7D72C14}" srcOrd="0" destOrd="0" presId="urn:microsoft.com/office/officeart/2005/8/layout/matrix2"/>
    <dgm:cxn modelId="{F0714005-EFC1-4C70-81D1-B88F3ED25CF0}" srcId="{F5F3A370-A451-4051-B171-5387C33F0D1D}" destId="{6D327C94-860D-4175-B949-1DA7DED38D33}" srcOrd="2" destOrd="0" parTransId="{0F348B6F-5B9A-45FB-B278-45FEA0825CB8}" sibTransId="{49710AE6-A41C-4454-8CA3-B10DEC80D983}"/>
    <dgm:cxn modelId="{E2ABE161-4C1F-4E8C-A179-D320A60B1D5E}" type="presOf" srcId="{F5F3A370-A451-4051-B171-5387C33F0D1D}" destId="{CAE1D364-1006-4976-91F7-83607E811439}" srcOrd="0" destOrd="0" presId="urn:microsoft.com/office/officeart/2005/8/layout/matrix2"/>
    <dgm:cxn modelId="{31BE316E-40CC-4588-8B4D-E595510A311E}" type="presOf" srcId="{FF9740D3-BDC6-4C2B-B12B-4762C7B40075}" destId="{0491DC83-8CE1-4E74-A51D-C16976E5C387}" srcOrd="0" destOrd="0" presId="urn:microsoft.com/office/officeart/2005/8/layout/matrix2"/>
    <dgm:cxn modelId="{158E4776-B712-4B97-8779-C1FA4F5FA770}" type="presOf" srcId="{6D327C94-860D-4175-B949-1DA7DED38D33}" destId="{B710DCB1-DFD0-4319-850C-53029FB09913}" srcOrd="0" destOrd="0" presId="urn:microsoft.com/office/officeart/2005/8/layout/matrix2"/>
    <dgm:cxn modelId="{353A4458-6874-46B1-9FED-0F63DCAF13CB}" srcId="{F5F3A370-A451-4051-B171-5387C33F0D1D}" destId="{FF9740D3-BDC6-4C2B-B12B-4762C7B40075}" srcOrd="1" destOrd="0" parTransId="{6F054BDC-9239-481B-BA84-088382EE58F5}" sibTransId="{C23EE2D8-2D65-4848-BDCD-1EEBEBE8AAA7}"/>
    <dgm:cxn modelId="{36908FA7-8FB2-4F1B-8F3A-F2E8D8438758}" type="presOf" srcId="{4B754C27-C5BC-4345-B0A5-0C4C91DE5952}" destId="{B27F5248-BE8B-4015-927D-340AD9831CF9}" srcOrd="0" destOrd="0" presId="urn:microsoft.com/office/officeart/2005/8/layout/matrix2"/>
    <dgm:cxn modelId="{C12EE8AD-1E27-4E20-BC63-B499D7A17004}" srcId="{F5F3A370-A451-4051-B171-5387C33F0D1D}" destId="{4B754C27-C5BC-4345-B0A5-0C4C91DE5952}" srcOrd="0" destOrd="0" parTransId="{87FB51CB-B920-43CE-AEB2-658F68B92E97}" sibTransId="{1F6CAE80-4A1F-48F1-AB04-081AED1A70C6}"/>
    <dgm:cxn modelId="{DCD595D3-84DD-446E-9733-D40490CB03AB}" srcId="{F5F3A370-A451-4051-B171-5387C33F0D1D}" destId="{FAF12C81-8D27-4923-9522-80FC818DDA73}" srcOrd="3" destOrd="0" parTransId="{2A191910-AA59-4EE8-9C54-2A46FF973D3C}" sibTransId="{0C4426C5-8B30-4709-BF6B-22607462DAA3}"/>
    <dgm:cxn modelId="{90719DD7-8CB4-4F4A-99B3-F3FEE1D1C511}" srcId="{F5F3A370-A451-4051-B171-5387C33F0D1D}" destId="{F9BBC054-8271-4A11-8BDD-E55B047BD4EE}" srcOrd="5" destOrd="0" parTransId="{FA9D8099-326F-4679-BE23-96977FA347C4}" sibTransId="{1BA9AE76-ACF7-451A-8D95-BD7A6CE73864}"/>
    <dgm:cxn modelId="{D72D82E9-A268-4FAE-86DF-11A2975C5002}" srcId="{F5F3A370-A451-4051-B171-5387C33F0D1D}" destId="{EAF54BFD-03B2-477B-9D76-358F60BDF335}" srcOrd="4" destOrd="0" parTransId="{EB713901-7A87-453A-A94E-0DBA957E6DAD}" sibTransId="{B5438DA7-D875-4A84-8B4A-466AC0DB5F5A}"/>
    <dgm:cxn modelId="{A58FA4EF-0AC6-43B3-A6ED-7D4C45FC3684}" srcId="{F5F3A370-A451-4051-B171-5387C33F0D1D}" destId="{CBE4B04B-A423-4DCF-85E5-E388720BE7EF}" srcOrd="6" destOrd="0" parTransId="{38E181DB-192E-4C0F-AA7F-B55C173F1025}" sibTransId="{AF9EE122-79E5-4BAE-A133-DE9425A261AE}"/>
    <dgm:cxn modelId="{634DF444-9EDC-418A-AC20-F72DC9D63D7E}" type="presParOf" srcId="{CAE1D364-1006-4976-91F7-83607E811439}" destId="{AB9EAFFA-F0B3-460F-87B1-EC19DFC20B6E}" srcOrd="0" destOrd="0" presId="urn:microsoft.com/office/officeart/2005/8/layout/matrix2"/>
    <dgm:cxn modelId="{EF96AEFD-D7F6-43C8-9087-6270463F1A8F}" type="presParOf" srcId="{CAE1D364-1006-4976-91F7-83607E811439}" destId="{B27F5248-BE8B-4015-927D-340AD9831CF9}" srcOrd="1" destOrd="0" presId="urn:microsoft.com/office/officeart/2005/8/layout/matrix2"/>
    <dgm:cxn modelId="{0B6F57CB-E102-4DE3-83E5-A054F668964C}" type="presParOf" srcId="{CAE1D364-1006-4976-91F7-83607E811439}" destId="{0491DC83-8CE1-4E74-A51D-C16976E5C387}" srcOrd="2" destOrd="0" presId="urn:microsoft.com/office/officeart/2005/8/layout/matrix2"/>
    <dgm:cxn modelId="{416720B5-8D73-41BB-A273-3F06982D8158}" type="presParOf" srcId="{CAE1D364-1006-4976-91F7-83607E811439}" destId="{B710DCB1-DFD0-4319-850C-53029FB09913}" srcOrd="3" destOrd="0" presId="urn:microsoft.com/office/officeart/2005/8/layout/matrix2"/>
    <dgm:cxn modelId="{64967D0A-585A-4163-A68E-C8C642513416}" type="presParOf" srcId="{CAE1D364-1006-4976-91F7-83607E811439}" destId="{E0FF2B80-1786-497F-A020-1B29C7D72C14}" srcOrd="4" destOrd="0" presId="urn:microsoft.com/office/officeart/2005/8/layout/matrix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F8B82DE2-AB4B-4AAB-BC49-9A4ADB822962}" type="doc">
      <dgm:prSet loTypeId="urn:microsoft.com/office/officeart/2005/8/layout/vList2" loCatId="list" qsTypeId="urn:microsoft.com/office/officeart/2005/8/quickstyle/3d1" qsCatId="3D" csTypeId="urn:microsoft.com/office/officeart/2005/8/colors/colorful1" csCatId="colorful" phldr="1"/>
      <dgm:spPr/>
      <dgm:t>
        <a:bodyPr/>
        <a:lstStyle/>
        <a:p>
          <a:endParaRPr lang="en-AU"/>
        </a:p>
      </dgm:t>
    </dgm:pt>
    <dgm:pt modelId="{A001F34A-A626-431D-B1EA-D39C5A3C5A98}">
      <dgm:prSet/>
      <dgm:spPr/>
      <dgm:t>
        <a:bodyPr/>
        <a:lstStyle/>
        <a:p>
          <a:r>
            <a:rPr lang="en-US" b="1" dirty="0">
              <a:solidFill>
                <a:srgbClr val="FFC000"/>
              </a:solidFill>
            </a:rPr>
            <a:t>Agency Heads do not always take note of advice from their HR Managers in terms of HR matters, hence matters ending up in PSC. This contributes to increase in PE liabilities when PSC makes decisions on reinstatements and loss salaries are back paid and non-implementation of these PSC and Court decisions.</a:t>
          </a:r>
          <a:endParaRPr lang="en-AU" b="1" dirty="0">
            <a:solidFill>
              <a:srgbClr val="FFC000"/>
            </a:solidFill>
          </a:endParaRPr>
        </a:p>
      </dgm:t>
    </dgm:pt>
    <dgm:pt modelId="{CEA2C5BE-9550-49EF-9EF3-F02808D62A7C}" type="parTrans" cxnId="{BC464C8F-1B0A-4E5E-B825-01C84FB2664D}">
      <dgm:prSet/>
      <dgm:spPr/>
      <dgm:t>
        <a:bodyPr/>
        <a:lstStyle/>
        <a:p>
          <a:endParaRPr lang="en-AU"/>
        </a:p>
      </dgm:t>
    </dgm:pt>
    <dgm:pt modelId="{A38FCB8E-436B-4C05-974C-BDA191C72302}" type="sibTrans" cxnId="{BC464C8F-1B0A-4E5E-B825-01C84FB2664D}">
      <dgm:prSet/>
      <dgm:spPr/>
      <dgm:t>
        <a:bodyPr/>
        <a:lstStyle/>
        <a:p>
          <a:endParaRPr lang="en-AU"/>
        </a:p>
      </dgm:t>
    </dgm:pt>
    <dgm:pt modelId="{5915B3F2-2740-4991-84C0-E2568FF4D0E5}">
      <dgm:prSet/>
      <dgm:spPr/>
      <dgm:t>
        <a:bodyPr/>
        <a:lstStyle/>
        <a:p>
          <a:r>
            <a:rPr lang="en-US" b="1" dirty="0">
              <a:solidFill>
                <a:schemeClr val="tx1"/>
              </a:solidFill>
            </a:rPr>
            <a:t>Unbudgeted items (Overtime payments; Gratuities; Overseas Travels).</a:t>
          </a:r>
          <a:endParaRPr lang="en-AU" b="1" dirty="0">
            <a:solidFill>
              <a:schemeClr val="tx1"/>
            </a:solidFill>
          </a:endParaRPr>
        </a:p>
      </dgm:t>
    </dgm:pt>
    <dgm:pt modelId="{48B669BB-FD44-441D-9DD8-86F798DB0188}" type="parTrans" cxnId="{76ECBF9E-F8E7-4F56-A32A-1B078A69D3CC}">
      <dgm:prSet/>
      <dgm:spPr/>
      <dgm:t>
        <a:bodyPr/>
        <a:lstStyle/>
        <a:p>
          <a:endParaRPr lang="en-AU"/>
        </a:p>
      </dgm:t>
    </dgm:pt>
    <dgm:pt modelId="{55EAC972-4DB9-4779-94CA-4507C2784C1D}" type="sibTrans" cxnId="{76ECBF9E-F8E7-4F56-A32A-1B078A69D3CC}">
      <dgm:prSet/>
      <dgm:spPr/>
      <dgm:t>
        <a:bodyPr/>
        <a:lstStyle/>
        <a:p>
          <a:endParaRPr lang="en-AU"/>
        </a:p>
      </dgm:t>
    </dgm:pt>
    <dgm:pt modelId="{34459C7E-F4C3-4EE1-A0BD-BEA0C06D1F9D}">
      <dgm:prSet/>
      <dgm:spPr/>
      <dgm:t>
        <a:bodyPr/>
        <a:lstStyle/>
        <a:p>
          <a:r>
            <a:rPr lang="en-US" b="1" dirty="0">
              <a:solidFill>
                <a:srgbClr val="CCECFF"/>
              </a:solidFill>
            </a:rPr>
            <a:t>Unbudgeted items such as outstanding HDAs, outstanding entitlements etc., going back how many years, that have just been brought to DPM’s attention, thus, causing agencies to liaise with Treasury for additional funding, and this is having a huge impact on the Budget allocated for the particular year.</a:t>
          </a:r>
          <a:endParaRPr lang="en-AU" b="1" dirty="0">
            <a:solidFill>
              <a:srgbClr val="CCECFF"/>
            </a:solidFill>
          </a:endParaRPr>
        </a:p>
      </dgm:t>
    </dgm:pt>
    <dgm:pt modelId="{74A7F60E-6C78-431E-A856-C6385879DE97}" type="parTrans" cxnId="{69C86B4C-9FCF-44E7-A205-9E4133FB4E2C}">
      <dgm:prSet/>
      <dgm:spPr/>
      <dgm:t>
        <a:bodyPr/>
        <a:lstStyle/>
        <a:p>
          <a:endParaRPr lang="en-AU"/>
        </a:p>
      </dgm:t>
    </dgm:pt>
    <dgm:pt modelId="{9E3812E2-A6E2-4328-B11E-1F41539B2076}" type="sibTrans" cxnId="{69C86B4C-9FCF-44E7-A205-9E4133FB4E2C}">
      <dgm:prSet/>
      <dgm:spPr/>
      <dgm:t>
        <a:bodyPr/>
        <a:lstStyle/>
        <a:p>
          <a:endParaRPr lang="en-AU"/>
        </a:p>
      </dgm:t>
    </dgm:pt>
    <dgm:pt modelId="{1E12F288-3D6A-41EA-852B-6A9D90C22489}" type="pres">
      <dgm:prSet presAssocID="{F8B82DE2-AB4B-4AAB-BC49-9A4ADB822962}" presName="linear" presStyleCnt="0">
        <dgm:presLayoutVars>
          <dgm:animLvl val="lvl"/>
          <dgm:resizeHandles val="exact"/>
        </dgm:presLayoutVars>
      </dgm:prSet>
      <dgm:spPr/>
    </dgm:pt>
    <dgm:pt modelId="{42601E7C-1D06-4703-80BD-73065DACD392}" type="pres">
      <dgm:prSet presAssocID="{A001F34A-A626-431D-B1EA-D39C5A3C5A98}" presName="parentText" presStyleLbl="node1" presStyleIdx="0" presStyleCnt="3" custScaleY="131086">
        <dgm:presLayoutVars>
          <dgm:chMax val="0"/>
          <dgm:bulletEnabled val="1"/>
        </dgm:presLayoutVars>
      </dgm:prSet>
      <dgm:spPr/>
    </dgm:pt>
    <dgm:pt modelId="{E9F42B26-F908-427F-95F8-076EFDDC3C59}" type="pres">
      <dgm:prSet presAssocID="{A38FCB8E-436B-4C05-974C-BDA191C72302}" presName="spacer" presStyleCnt="0"/>
      <dgm:spPr/>
    </dgm:pt>
    <dgm:pt modelId="{92BB1F1D-E66E-4DAB-993A-C63F47CA3E07}" type="pres">
      <dgm:prSet presAssocID="{5915B3F2-2740-4991-84C0-E2568FF4D0E5}" presName="parentText" presStyleLbl="node1" presStyleIdx="1" presStyleCnt="3" custLinFactNeighborY="-10380">
        <dgm:presLayoutVars>
          <dgm:chMax val="0"/>
          <dgm:bulletEnabled val="1"/>
        </dgm:presLayoutVars>
      </dgm:prSet>
      <dgm:spPr/>
    </dgm:pt>
    <dgm:pt modelId="{BCD7746D-2D2F-4880-B842-2FE390832F04}" type="pres">
      <dgm:prSet presAssocID="{55EAC972-4DB9-4779-94CA-4507C2784C1D}" presName="spacer" presStyleCnt="0"/>
      <dgm:spPr/>
    </dgm:pt>
    <dgm:pt modelId="{26CAF9DD-C9B6-45D3-9062-5ACEDACDA703}" type="pres">
      <dgm:prSet presAssocID="{34459C7E-F4C3-4EE1-A0BD-BEA0C06D1F9D}" presName="parentText" presStyleLbl="node1" presStyleIdx="2" presStyleCnt="3">
        <dgm:presLayoutVars>
          <dgm:chMax val="0"/>
          <dgm:bulletEnabled val="1"/>
        </dgm:presLayoutVars>
      </dgm:prSet>
      <dgm:spPr/>
    </dgm:pt>
  </dgm:ptLst>
  <dgm:cxnLst>
    <dgm:cxn modelId="{BAD02603-7DD7-4DA8-8672-11DC63957E6C}" type="presOf" srcId="{A001F34A-A626-431D-B1EA-D39C5A3C5A98}" destId="{42601E7C-1D06-4703-80BD-73065DACD392}" srcOrd="0" destOrd="0" presId="urn:microsoft.com/office/officeart/2005/8/layout/vList2"/>
    <dgm:cxn modelId="{69C86B4C-9FCF-44E7-A205-9E4133FB4E2C}" srcId="{F8B82DE2-AB4B-4AAB-BC49-9A4ADB822962}" destId="{34459C7E-F4C3-4EE1-A0BD-BEA0C06D1F9D}" srcOrd="2" destOrd="0" parTransId="{74A7F60E-6C78-431E-A856-C6385879DE97}" sibTransId="{9E3812E2-A6E2-4328-B11E-1F41539B2076}"/>
    <dgm:cxn modelId="{44678559-CA62-465C-8FB1-676A3B081A1E}" type="presOf" srcId="{34459C7E-F4C3-4EE1-A0BD-BEA0C06D1F9D}" destId="{26CAF9DD-C9B6-45D3-9062-5ACEDACDA703}" srcOrd="0" destOrd="0" presId="urn:microsoft.com/office/officeart/2005/8/layout/vList2"/>
    <dgm:cxn modelId="{0F094B8A-4200-42F3-AABE-9AB4347BDE95}" type="presOf" srcId="{5915B3F2-2740-4991-84C0-E2568FF4D0E5}" destId="{92BB1F1D-E66E-4DAB-993A-C63F47CA3E07}" srcOrd="0" destOrd="0" presId="urn:microsoft.com/office/officeart/2005/8/layout/vList2"/>
    <dgm:cxn modelId="{BC464C8F-1B0A-4E5E-B825-01C84FB2664D}" srcId="{F8B82DE2-AB4B-4AAB-BC49-9A4ADB822962}" destId="{A001F34A-A626-431D-B1EA-D39C5A3C5A98}" srcOrd="0" destOrd="0" parTransId="{CEA2C5BE-9550-49EF-9EF3-F02808D62A7C}" sibTransId="{A38FCB8E-436B-4C05-974C-BDA191C72302}"/>
    <dgm:cxn modelId="{76ECBF9E-F8E7-4F56-A32A-1B078A69D3CC}" srcId="{F8B82DE2-AB4B-4AAB-BC49-9A4ADB822962}" destId="{5915B3F2-2740-4991-84C0-E2568FF4D0E5}" srcOrd="1" destOrd="0" parTransId="{48B669BB-FD44-441D-9DD8-86F798DB0188}" sibTransId="{55EAC972-4DB9-4779-94CA-4507C2784C1D}"/>
    <dgm:cxn modelId="{9E69BEC5-D1DD-48E2-8B86-0B9A131ADF25}" type="presOf" srcId="{F8B82DE2-AB4B-4AAB-BC49-9A4ADB822962}" destId="{1E12F288-3D6A-41EA-852B-6A9D90C22489}" srcOrd="0" destOrd="0" presId="urn:microsoft.com/office/officeart/2005/8/layout/vList2"/>
    <dgm:cxn modelId="{DEED6A7A-4307-4634-B5D2-31C1022AFF89}" type="presParOf" srcId="{1E12F288-3D6A-41EA-852B-6A9D90C22489}" destId="{42601E7C-1D06-4703-80BD-73065DACD392}" srcOrd="0" destOrd="0" presId="urn:microsoft.com/office/officeart/2005/8/layout/vList2"/>
    <dgm:cxn modelId="{1FD3551D-B3DD-4952-99D4-0F7703F99FA0}" type="presParOf" srcId="{1E12F288-3D6A-41EA-852B-6A9D90C22489}" destId="{E9F42B26-F908-427F-95F8-076EFDDC3C59}" srcOrd="1" destOrd="0" presId="urn:microsoft.com/office/officeart/2005/8/layout/vList2"/>
    <dgm:cxn modelId="{45226433-2D2D-4773-BE7E-68A379C9AD29}" type="presParOf" srcId="{1E12F288-3D6A-41EA-852B-6A9D90C22489}" destId="{92BB1F1D-E66E-4DAB-993A-C63F47CA3E07}" srcOrd="2" destOrd="0" presId="urn:microsoft.com/office/officeart/2005/8/layout/vList2"/>
    <dgm:cxn modelId="{920301C3-C77A-4DFF-A8FD-6436A41A530E}" type="presParOf" srcId="{1E12F288-3D6A-41EA-852B-6A9D90C22489}" destId="{BCD7746D-2D2F-4880-B842-2FE390832F04}" srcOrd="3" destOrd="0" presId="urn:microsoft.com/office/officeart/2005/8/layout/vList2"/>
    <dgm:cxn modelId="{CACAA031-3292-4CAC-8660-A4EF4910D5EB}" type="presParOf" srcId="{1E12F288-3D6A-41EA-852B-6A9D90C22489}" destId="{26CAF9DD-C9B6-45D3-9062-5ACEDACDA703}"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B9EAFFA-F0B3-460F-87B1-EC19DFC20B6E}">
      <dsp:nvSpPr>
        <dsp:cNvPr id="0" name=""/>
        <dsp:cNvSpPr/>
      </dsp:nvSpPr>
      <dsp:spPr>
        <a:xfrm>
          <a:off x="1462556" y="0"/>
          <a:ext cx="5184576" cy="5184576"/>
        </a:xfrm>
        <a:prstGeom prst="quadArrow">
          <a:avLst>
            <a:gd name="adj1" fmla="val 2000"/>
            <a:gd name="adj2" fmla="val 4000"/>
            <a:gd name="adj3" fmla="val 5000"/>
          </a:avLst>
        </a:prstGeom>
        <a:blipFill>
          <a:blip xmlns:r="http://schemas.openxmlformats.org/officeDocument/2006/relationships" r:embed="rId1">
            <a:duotone>
              <a:schemeClr val="accent1">
                <a:tint val="40000"/>
                <a:hueOff val="0"/>
                <a:satOff val="0"/>
                <a:lumOff val="0"/>
                <a:alphaOff val="0"/>
                <a:shade val="22000"/>
                <a:satMod val="160000"/>
              </a:schemeClr>
              <a:schemeClr val="accent1">
                <a:tint val="40000"/>
                <a:hueOff val="0"/>
                <a:satOff val="0"/>
                <a:lumOff val="0"/>
                <a:alphaOff val="0"/>
                <a:shade val="45000"/>
                <a:satMod val="100000"/>
              </a:schemeClr>
            </a:duotone>
          </a:blip>
          <a:tile tx="0" ty="0" sx="65000" sy="65000" flip="none" algn="ctr"/>
        </a:blipFill>
        <a:ln>
          <a:noFill/>
        </a:ln>
        <a:effectLst/>
        <a:scene3d>
          <a:camera prst="orthographicFront"/>
          <a:lightRig rig="flat" dir="t"/>
        </a:scene3d>
        <a:sp3d z="-190500" extrusionH="12700" prstMaterial="plastic">
          <a:bevelT w="50800" h="50800"/>
        </a:sp3d>
      </dsp:spPr>
      <dsp:style>
        <a:lnRef idx="0">
          <a:scrgbClr r="0" g="0" b="0"/>
        </a:lnRef>
        <a:fillRef idx="3">
          <a:scrgbClr r="0" g="0" b="0"/>
        </a:fillRef>
        <a:effectRef idx="0">
          <a:scrgbClr r="0" g="0" b="0"/>
        </a:effectRef>
        <a:fontRef idx="minor"/>
      </dsp:style>
    </dsp:sp>
    <dsp:sp modelId="{B27F5248-BE8B-4015-927D-340AD9831CF9}">
      <dsp:nvSpPr>
        <dsp:cNvPr id="0" name=""/>
        <dsp:cNvSpPr/>
      </dsp:nvSpPr>
      <dsp:spPr>
        <a:xfrm>
          <a:off x="177507" y="72003"/>
          <a:ext cx="3512944" cy="2292743"/>
        </a:xfrm>
        <a:prstGeom prst="roundRect">
          <a:avLst/>
        </a:prstGeom>
        <a:blipFill>
          <a:blip xmlns:r="http://schemas.openxmlformats.org/officeDocument/2006/relationships" r:embed="rId1">
            <a:duotone>
              <a:schemeClr val="accent1">
                <a:hueOff val="0"/>
                <a:satOff val="0"/>
                <a:lumOff val="0"/>
                <a:alphaOff val="0"/>
                <a:shade val="22000"/>
                <a:satMod val="160000"/>
              </a:schemeClr>
              <a:schemeClr val="accent1">
                <a:hueOff val="0"/>
                <a:satOff val="0"/>
                <a:lumOff val="0"/>
                <a:alphaOff val="0"/>
                <a:shade val="45000"/>
                <a:satMod val="100000"/>
              </a:schemeClr>
            </a:duotone>
          </a:blip>
          <a:tile tx="0" ty="0" sx="65000" sy="65000" flip="none" algn="ctr"/>
        </a:blipFill>
        <a:ln>
          <a:noFill/>
        </a:ln>
        <a:effectLst>
          <a:outerShdw blurRad="38100" dist="25400" dir="5400000" algn="t" rotWithShape="0">
            <a:srgbClr val="000000">
              <a:alpha val="50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AU" sz="1800" b="1" kern="1200" dirty="0">
              <a:solidFill>
                <a:srgbClr val="FFC000"/>
              </a:solidFill>
            </a:rPr>
            <a:t>Incompetent Agency Heads, indicating their non-performance and lack of managerial and leadership skills.</a:t>
          </a:r>
        </a:p>
      </dsp:txBody>
      <dsp:txXfrm>
        <a:off x="289429" y="183925"/>
        <a:ext cx="3289100" cy="2068899"/>
      </dsp:txXfrm>
    </dsp:sp>
    <dsp:sp modelId="{0491DC83-8CE1-4E74-A51D-C16976E5C387}">
      <dsp:nvSpPr>
        <dsp:cNvPr id="0" name=""/>
        <dsp:cNvSpPr/>
      </dsp:nvSpPr>
      <dsp:spPr>
        <a:xfrm>
          <a:off x="4305674" y="72013"/>
          <a:ext cx="3159273" cy="2361864"/>
        </a:xfrm>
        <a:prstGeom prst="roundRect">
          <a:avLst/>
        </a:prstGeom>
        <a:blipFill>
          <a:blip xmlns:r="http://schemas.openxmlformats.org/officeDocument/2006/relationships" r:embed="rId1">
            <a:duotone>
              <a:schemeClr val="accent1">
                <a:hueOff val="0"/>
                <a:satOff val="0"/>
                <a:lumOff val="0"/>
                <a:alphaOff val="0"/>
                <a:shade val="22000"/>
                <a:satMod val="160000"/>
              </a:schemeClr>
              <a:schemeClr val="accent1">
                <a:hueOff val="0"/>
                <a:satOff val="0"/>
                <a:lumOff val="0"/>
                <a:alphaOff val="0"/>
                <a:shade val="45000"/>
                <a:satMod val="100000"/>
              </a:schemeClr>
            </a:duotone>
          </a:blip>
          <a:tile tx="0" ty="0" sx="65000" sy="65000" flip="none" algn="ctr"/>
        </a:blipFill>
        <a:ln>
          <a:noFill/>
        </a:ln>
        <a:effectLst>
          <a:outerShdw blurRad="38100" dist="25400" dir="5400000" algn="t" rotWithShape="0">
            <a:srgbClr val="000000">
              <a:alpha val="50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AU" sz="1800" b="1" kern="1200" dirty="0">
              <a:solidFill>
                <a:schemeClr val="bg1"/>
              </a:solidFill>
            </a:rPr>
            <a:t>Agency Heads not showing leadership and management of their agency PE and Staffing as these are the two most critical elements of organisations.</a:t>
          </a:r>
        </a:p>
      </dsp:txBody>
      <dsp:txXfrm>
        <a:off x="4420971" y="187310"/>
        <a:ext cx="2928679" cy="2131270"/>
      </dsp:txXfrm>
    </dsp:sp>
    <dsp:sp modelId="{B710DCB1-DFD0-4319-850C-53029FB09913}">
      <dsp:nvSpPr>
        <dsp:cNvPr id="0" name=""/>
        <dsp:cNvSpPr/>
      </dsp:nvSpPr>
      <dsp:spPr>
        <a:xfrm>
          <a:off x="392315" y="2808318"/>
          <a:ext cx="3284491" cy="2073830"/>
        </a:xfrm>
        <a:prstGeom prst="roundRect">
          <a:avLst/>
        </a:prstGeom>
        <a:blipFill>
          <a:blip xmlns:r="http://schemas.openxmlformats.org/officeDocument/2006/relationships" r:embed="rId1">
            <a:duotone>
              <a:schemeClr val="accent1">
                <a:hueOff val="0"/>
                <a:satOff val="0"/>
                <a:lumOff val="0"/>
                <a:alphaOff val="0"/>
                <a:shade val="22000"/>
                <a:satMod val="160000"/>
              </a:schemeClr>
              <a:schemeClr val="accent1">
                <a:hueOff val="0"/>
                <a:satOff val="0"/>
                <a:lumOff val="0"/>
                <a:alphaOff val="0"/>
                <a:shade val="45000"/>
                <a:satMod val="100000"/>
              </a:schemeClr>
            </a:duotone>
          </a:blip>
          <a:tile tx="0" ty="0" sx="65000" sy="65000" flip="none" algn="ctr"/>
        </a:blipFill>
        <a:ln>
          <a:noFill/>
        </a:ln>
        <a:effectLst>
          <a:outerShdw blurRad="38100" dist="25400" dir="5400000" algn="t" rotWithShape="0">
            <a:srgbClr val="000000">
              <a:alpha val="50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AU" sz="2000" b="1" kern="1200" dirty="0"/>
            <a:t>Incompetent HR Managers in most agencies especially Provincial Administrations.</a:t>
          </a:r>
        </a:p>
      </dsp:txBody>
      <dsp:txXfrm>
        <a:off x="493551" y="2909554"/>
        <a:ext cx="3082019" cy="1871358"/>
      </dsp:txXfrm>
    </dsp:sp>
    <dsp:sp modelId="{E0FF2B80-1786-497F-A020-1B29C7D72C14}">
      <dsp:nvSpPr>
        <dsp:cNvPr id="0" name=""/>
        <dsp:cNvSpPr/>
      </dsp:nvSpPr>
      <dsp:spPr>
        <a:xfrm>
          <a:off x="4377677" y="2808318"/>
          <a:ext cx="3295565" cy="2073830"/>
        </a:xfrm>
        <a:prstGeom prst="roundRect">
          <a:avLst/>
        </a:prstGeom>
        <a:blipFill>
          <a:blip xmlns:r="http://schemas.openxmlformats.org/officeDocument/2006/relationships" r:embed="rId1">
            <a:duotone>
              <a:schemeClr val="accent1">
                <a:hueOff val="0"/>
                <a:satOff val="0"/>
                <a:lumOff val="0"/>
                <a:alphaOff val="0"/>
                <a:shade val="22000"/>
                <a:satMod val="160000"/>
              </a:schemeClr>
              <a:schemeClr val="accent1">
                <a:hueOff val="0"/>
                <a:satOff val="0"/>
                <a:lumOff val="0"/>
                <a:alphaOff val="0"/>
                <a:shade val="45000"/>
                <a:satMod val="100000"/>
              </a:schemeClr>
            </a:duotone>
          </a:blip>
          <a:tile tx="0" ty="0" sx="65000" sy="65000" flip="none" algn="ctr"/>
        </a:blipFill>
        <a:ln>
          <a:noFill/>
        </a:ln>
        <a:effectLst>
          <a:outerShdw blurRad="38100" dist="25400" dir="5400000" algn="t" rotWithShape="0">
            <a:srgbClr val="000000">
              <a:alpha val="50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AU" sz="2000" b="1" kern="1200" dirty="0">
              <a:solidFill>
                <a:srgbClr val="FFC000"/>
              </a:solidFill>
            </a:rPr>
            <a:t>Continuous changes in HR Managers and causing unawareness and instability of HR activities in the organisations.</a:t>
          </a:r>
        </a:p>
      </dsp:txBody>
      <dsp:txXfrm>
        <a:off x="4478913" y="2909554"/>
        <a:ext cx="3093093" cy="1871358"/>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2601E7C-1D06-4703-80BD-73065DACD392}">
      <dsp:nvSpPr>
        <dsp:cNvPr id="0" name=""/>
        <dsp:cNvSpPr/>
      </dsp:nvSpPr>
      <dsp:spPr>
        <a:xfrm>
          <a:off x="0" y="136550"/>
          <a:ext cx="8001000" cy="2147188"/>
        </a:xfrm>
        <a:prstGeom prst="roundRect">
          <a:avLst/>
        </a:prstGeom>
        <a:blipFill>
          <a:blip xmlns:r="http://schemas.openxmlformats.org/officeDocument/2006/relationships" r:embed="rId1">
            <a:duotone>
              <a:schemeClr val="accent2">
                <a:hueOff val="0"/>
                <a:satOff val="0"/>
                <a:lumOff val="0"/>
                <a:alphaOff val="0"/>
                <a:shade val="22000"/>
                <a:satMod val="160000"/>
              </a:schemeClr>
              <a:schemeClr val="accent2">
                <a:hueOff val="0"/>
                <a:satOff val="0"/>
                <a:lumOff val="0"/>
                <a:alphaOff val="0"/>
                <a:shade val="45000"/>
                <a:satMod val="100000"/>
              </a:schemeClr>
            </a:duotone>
          </a:blip>
          <a:tile tx="0" ty="0" sx="65000" sy="65000" flip="none" algn="ctr"/>
        </a:blipFill>
        <a:ln>
          <a:noFill/>
        </a:ln>
        <a:effectLst>
          <a:outerShdw blurRad="38100" dist="25400" dir="5400000" algn="t" rotWithShape="0">
            <a:srgbClr val="000000">
              <a:alpha val="50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n-US" sz="2000" b="1" kern="1200" dirty="0">
              <a:solidFill>
                <a:srgbClr val="FFC000"/>
              </a:solidFill>
            </a:rPr>
            <a:t>Agency Heads do not always take note of advice from their HR Managers in terms of HR matters, hence matters ending up in PSC. This contributes to increase in PE liabilities when PSC makes decisions on reinstatements and loss salaries are back paid and non-implementation of these PSC and Court decisions.</a:t>
          </a:r>
          <a:endParaRPr lang="en-AU" sz="2000" b="1" kern="1200" dirty="0">
            <a:solidFill>
              <a:srgbClr val="FFC000"/>
            </a:solidFill>
          </a:endParaRPr>
        </a:p>
      </dsp:txBody>
      <dsp:txXfrm>
        <a:off x="104817" y="241367"/>
        <a:ext cx="7791366" cy="1937554"/>
      </dsp:txXfrm>
    </dsp:sp>
    <dsp:sp modelId="{92BB1F1D-E66E-4DAB-993A-C63F47CA3E07}">
      <dsp:nvSpPr>
        <dsp:cNvPr id="0" name=""/>
        <dsp:cNvSpPr/>
      </dsp:nvSpPr>
      <dsp:spPr>
        <a:xfrm>
          <a:off x="0" y="2335360"/>
          <a:ext cx="8001000" cy="1638000"/>
        </a:xfrm>
        <a:prstGeom prst="roundRect">
          <a:avLst/>
        </a:prstGeom>
        <a:blipFill>
          <a:blip xmlns:r="http://schemas.openxmlformats.org/officeDocument/2006/relationships" r:embed="rId1">
            <a:duotone>
              <a:schemeClr val="accent3">
                <a:hueOff val="0"/>
                <a:satOff val="0"/>
                <a:lumOff val="0"/>
                <a:alphaOff val="0"/>
                <a:shade val="22000"/>
                <a:satMod val="160000"/>
              </a:schemeClr>
              <a:schemeClr val="accent3">
                <a:hueOff val="0"/>
                <a:satOff val="0"/>
                <a:lumOff val="0"/>
                <a:alphaOff val="0"/>
                <a:shade val="45000"/>
                <a:satMod val="100000"/>
              </a:schemeClr>
            </a:duotone>
          </a:blip>
          <a:tile tx="0" ty="0" sx="65000" sy="65000" flip="none" algn="ctr"/>
        </a:blipFill>
        <a:ln>
          <a:noFill/>
        </a:ln>
        <a:effectLst>
          <a:outerShdw blurRad="38100" dist="25400" dir="5400000" algn="t" rotWithShape="0">
            <a:srgbClr val="000000">
              <a:alpha val="50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n-US" sz="2000" b="1" kern="1200" dirty="0">
              <a:solidFill>
                <a:schemeClr val="tx1"/>
              </a:solidFill>
            </a:rPr>
            <a:t>Unbudgeted items (Overtime payments; Gratuities; Overseas Travels).</a:t>
          </a:r>
          <a:endParaRPr lang="en-AU" sz="2000" b="1" kern="1200" dirty="0">
            <a:solidFill>
              <a:schemeClr val="tx1"/>
            </a:solidFill>
          </a:endParaRPr>
        </a:p>
      </dsp:txBody>
      <dsp:txXfrm>
        <a:off x="79961" y="2415321"/>
        <a:ext cx="7841078" cy="1478078"/>
      </dsp:txXfrm>
    </dsp:sp>
    <dsp:sp modelId="{26CAF9DD-C9B6-45D3-9062-5ACEDACDA703}">
      <dsp:nvSpPr>
        <dsp:cNvPr id="0" name=""/>
        <dsp:cNvSpPr/>
      </dsp:nvSpPr>
      <dsp:spPr>
        <a:xfrm>
          <a:off x="0" y="4036939"/>
          <a:ext cx="8001000" cy="1638000"/>
        </a:xfrm>
        <a:prstGeom prst="roundRect">
          <a:avLst/>
        </a:prstGeom>
        <a:blipFill>
          <a:blip xmlns:r="http://schemas.openxmlformats.org/officeDocument/2006/relationships" r:embed="rId1">
            <a:duotone>
              <a:schemeClr val="accent4">
                <a:hueOff val="0"/>
                <a:satOff val="0"/>
                <a:lumOff val="0"/>
                <a:alphaOff val="0"/>
                <a:shade val="22000"/>
                <a:satMod val="160000"/>
              </a:schemeClr>
              <a:schemeClr val="accent4">
                <a:hueOff val="0"/>
                <a:satOff val="0"/>
                <a:lumOff val="0"/>
                <a:alphaOff val="0"/>
                <a:shade val="45000"/>
                <a:satMod val="100000"/>
              </a:schemeClr>
            </a:duotone>
          </a:blip>
          <a:tile tx="0" ty="0" sx="65000" sy="65000" flip="none" algn="ctr"/>
        </a:blipFill>
        <a:ln>
          <a:noFill/>
        </a:ln>
        <a:effectLst>
          <a:outerShdw blurRad="38100" dist="25400" dir="5400000" algn="t" rotWithShape="0">
            <a:srgbClr val="000000">
              <a:alpha val="50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n-US" sz="2000" b="1" kern="1200" dirty="0">
              <a:solidFill>
                <a:srgbClr val="CCECFF"/>
              </a:solidFill>
            </a:rPr>
            <a:t>Unbudgeted items such as outstanding HDAs, outstanding entitlements etc., going back how many years, that have just been brought to DPM’s attention, thus, causing agencies to liaise with Treasury for additional funding, and this is having a huge impact on the Budget allocated for the particular year.</a:t>
          </a:r>
          <a:endParaRPr lang="en-AU" sz="2000" b="1" kern="1200" dirty="0">
            <a:solidFill>
              <a:srgbClr val="CCECFF"/>
            </a:solidFill>
          </a:endParaRPr>
        </a:p>
      </dsp:txBody>
      <dsp:txXfrm>
        <a:off x="79961" y="4116900"/>
        <a:ext cx="7841078" cy="1478078"/>
      </dsp:txXfrm>
    </dsp:sp>
  </dsp:spTree>
</dsp:drawing>
</file>

<file path=ppt/diagrams/layout1.xml><?xml version="1.0" encoding="utf-8"?>
<dgm:layoutDef xmlns:dgm="http://schemas.openxmlformats.org/drawingml/2006/diagram" xmlns:a="http://schemas.openxmlformats.org/drawingml/2006/main" uniqueId="urn:microsoft.com/office/officeart/2005/8/layout/matrix2">
  <dgm:title val=""/>
  <dgm:desc val=""/>
  <dgm:catLst>
    <dgm:cat type="matrix" pri="3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0" destOrd="0"/>
        <dgm:cxn modelId="8" srcId="0" destId="4" srcOrd="1" destOrd="0"/>
      </dgm:cxnLst>
      <dgm:bg/>
      <dgm:whole/>
    </dgm:dataModel>
  </dgm:sampData>
  <dgm:styleData useDef="1">
    <dgm:dataModel>
      <dgm:ptLst/>
      <dgm:bg/>
      <dgm:whole/>
    </dgm:dataModel>
  </dgm:styleData>
  <dgm:clrData useDef="1">
    <dgm:dataModel>
      <dgm:ptLst/>
      <dgm:bg/>
      <dgm:whole/>
    </dgm:dataModel>
  </dgm:clrData>
  <dgm:layoutNode name="matrix">
    <dgm:varLst>
      <dgm:chMax val="1"/>
      <dgm:dir/>
      <dgm:resizeHandles val="exact"/>
    </dgm:varLst>
    <dgm:alg type="composite">
      <dgm:param type="ar" val="1"/>
    </dgm:alg>
    <dgm:shape xmlns:r="http://schemas.openxmlformats.org/officeDocument/2006/relationships" r:blip="">
      <dgm:adjLst/>
    </dgm:shape>
    <dgm:presOf/>
    <dgm:choose name="Name0">
      <dgm:if name="Name1" func="var" arg="dir" op="equ" val="norm">
        <dgm:constrLst>
          <dgm:constr type="primFontSz" for="ch" ptType="node" op="equ" val="65"/>
          <dgm:constr type="w" for="ch" forName="axisShape" refType="w"/>
          <dgm:constr type="h" for="ch" forName="axisShape" refType="h"/>
          <dgm:constr type="w" for="ch" forName="rect1" refType="w" fact="0.4"/>
          <dgm:constr type="h" for="ch" forName="rect1" refType="w" fact="0.4"/>
          <dgm:constr type="l" for="ch" forName="rect1" refType="w" fact="0.065"/>
          <dgm:constr type="t" for="ch" forName="rect1" refType="h" fact="0.065"/>
          <dgm:constr type="w" for="ch" forName="rect2" refType="w" fact="0.4"/>
          <dgm:constr type="h" for="ch" forName="rect2" refType="h" fact="0.4"/>
          <dgm:constr type="r" for="ch" forName="rect2" refType="w" fact="0.935"/>
          <dgm:constr type="t" for="ch" forName="rect2" refType="h" fact="0.065"/>
          <dgm:constr type="w" for="ch" forName="rect3" refType="w" fact="0.4"/>
          <dgm:constr type="h" for="ch" forName="rect3" refType="w" fact="0.4"/>
          <dgm:constr type="l" for="ch" forName="rect3" refType="w" fact="0.065"/>
          <dgm:constr type="b" for="ch" forName="rect3" refType="h" fact="0.935"/>
          <dgm:constr type="w" for="ch" forName="rect4" refType="w" fact="0.4"/>
          <dgm:constr type="h" for="ch" forName="rect4" refType="h" fact="0.4"/>
          <dgm:constr type="r" for="ch" forName="rect4" refType="w" fact="0.935"/>
          <dgm:constr type="b" for="ch" forName="rect4" refType="h" fact="0.935"/>
        </dgm:constrLst>
      </dgm:if>
      <dgm:else name="Name2">
        <dgm:constrLst>
          <dgm:constr type="primFontSz" for="ch" ptType="node" op="equ" val="65"/>
          <dgm:constr type="w" for="ch" forName="axisShape" refType="w"/>
          <dgm:constr type="h" for="ch" forName="axisShape" refType="h"/>
          <dgm:constr type="w" for="ch" forName="rect1" refType="w" fact="0.4"/>
          <dgm:constr type="h" for="ch" forName="rect1" refType="w" fact="0.4"/>
          <dgm:constr type="r" for="ch" forName="rect1" refType="w" fact="0.935"/>
          <dgm:constr type="t" for="ch" forName="rect1" refType="h" fact="0.065"/>
          <dgm:constr type="w" for="ch" forName="rect2" refType="w" fact="0.4"/>
          <dgm:constr type="h" for="ch" forName="rect2" refType="h" fact="0.4"/>
          <dgm:constr type="l" for="ch" forName="rect2" refType="w" fact="0.065"/>
          <dgm:constr type="t" for="ch" forName="rect2" refType="h" fact="0.065"/>
          <dgm:constr type="w" for="ch" forName="rect3" refType="w" fact="0.4"/>
          <dgm:constr type="h" for="ch" forName="rect3" refType="w" fact="0.4"/>
          <dgm:constr type="r" for="ch" forName="rect3" refType="w" fact="0.935"/>
          <dgm:constr type="b" for="ch" forName="rect3" refType="h" fact="0.935"/>
          <dgm:constr type="w" for="ch" forName="rect4" refType="w" fact="0.4"/>
          <dgm:constr type="h" for="ch" forName="rect4" refType="h" fact="0.4"/>
          <dgm:constr type="l" for="ch" forName="rect4" refType="w" fact="0.065"/>
          <dgm:constr type="b" for="ch" forName="rect4" refType="h" fact="0.935"/>
        </dgm:constrLst>
      </dgm:else>
    </dgm:choose>
    <dgm:ruleLst/>
    <dgm:choose name="Name3">
      <dgm:if name="Name4" axis="ch" ptType="node" func="cnt" op="gte" val="1">
        <dgm:layoutNode name="axisShape" styleLbl="bgShp">
          <dgm:alg type="sp"/>
          <dgm:shape xmlns:r="http://schemas.openxmlformats.org/officeDocument/2006/relationships" type="quadArrow" r:blip="">
            <dgm:adjLst>
              <dgm:adj idx="1" val="0.02"/>
              <dgm:adj idx="2" val="0.04"/>
              <dgm:adj idx="3" val="0.05"/>
            </dgm:adjLst>
          </dgm:shape>
          <dgm:presOf/>
          <dgm:constrLst/>
          <dgm:ruleLst/>
        </dgm:layoutNode>
        <dgm:layoutNode name="rect1">
          <dgm:varLst>
            <dgm:chMax val="0"/>
            <dgm:chPref val="0"/>
            <dgm:bulletEnabled val="1"/>
          </dgm:varLst>
          <dgm:alg type="tx"/>
          <dgm:shape xmlns:r="http://schemas.openxmlformats.org/officeDocument/2006/relationships" type="roundRect" r:blip="">
            <dgm:adjLst/>
          </dgm:shape>
          <dgm:presOf axis="ch desOrSelf"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rect2">
          <dgm:varLst>
            <dgm:chMax val="0"/>
            <dgm:chPref val="0"/>
            <dgm:bulletEnabled val="1"/>
          </dgm:varLst>
          <dgm:alg type="tx"/>
          <dgm:shape xmlns:r="http://schemas.openxmlformats.org/officeDocument/2006/relationships" type="roundRect" r:blip="">
            <dgm:adjLst/>
          </dgm:shape>
          <dgm:presOf axis="ch desOrSelf" ptType="node node" st="2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rect3">
          <dgm:varLst>
            <dgm:chMax val="0"/>
            <dgm:chPref val="0"/>
            <dgm:bulletEnabled val="1"/>
          </dgm:varLst>
          <dgm:alg type="tx"/>
          <dgm:shape xmlns:r="http://schemas.openxmlformats.org/officeDocument/2006/relationships" type="roundRect" r:blip="">
            <dgm:adjLst/>
          </dgm:shape>
          <dgm:presOf axis="ch desOrSelf" ptType="node node" st="3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rect4">
          <dgm:varLst>
            <dgm:chMax val="0"/>
            <dgm:chPref val="0"/>
            <dgm:bulletEnabled val="1"/>
          </dgm:varLst>
          <dgm:alg type="tx"/>
          <dgm:shape xmlns:r="http://schemas.openxmlformats.org/officeDocument/2006/relationships" type="roundRect" r:blip="">
            <dgm:adjLst/>
          </dgm:shape>
          <dgm:presOf axis="ch desOrSelf" ptType="node node" st="4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5"/>
    </dgm:choose>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4302625" cy="340265"/>
          </a:xfrm>
          <a:prstGeom prst="rect">
            <a:avLst/>
          </a:prstGeom>
        </p:spPr>
        <p:txBody>
          <a:bodyPr vert="horz" lIns="89148" tIns="44574" rIns="89148" bIns="44574" rtlCol="0"/>
          <a:lstStyle>
            <a:lvl1pPr algn="l" fontAlgn="auto">
              <a:spcBef>
                <a:spcPts val="0"/>
              </a:spcBef>
              <a:spcAft>
                <a:spcPts val="0"/>
              </a:spcAft>
              <a:defRPr sz="1100">
                <a:latin typeface="+mn-lt"/>
              </a:defRPr>
            </a:lvl1pPr>
          </a:lstStyle>
          <a:p>
            <a:pPr>
              <a:defRPr/>
            </a:pPr>
            <a:endParaRPr lang="en-GB"/>
          </a:p>
        </p:txBody>
      </p:sp>
      <p:sp>
        <p:nvSpPr>
          <p:cNvPr id="3" name="Date Placeholder 2"/>
          <p:cNvSpPr>
            <a:spLocks noGrp="1"/>
          </p:cNvSpPr>
          <p:nvPr>
            <p:ph type="dt" sz="quarter" idx="1"/>
          </p:nvPr>
        </p:nvSpPr>
        <p:spPr>
          <a:xfrm>
            <a:off x="5621697" y="1"/>
            <a:ext cx="4302625" cy="340265"/>
          </a:xfrm>
          <a:prstGeom prst="rect">
            <a:avLst/>
          </a:prstGeom>
        </p:spPr>
        <p:txBody>
          <a:bodyPr vert="horz" lIns="89148" tIns="44574" rIns="89148" bIns="44574" rtlCol="0"/>
          <a:lstStyle>
            <a:lvl1pPr algn="r" fontAlgn="auto">
              <a:spcBef>
                <a:spcPts val="0"/>
              </a:spcBef>
              <a:spcAft>
                <a:spcPts val="0"/>
              </a:spcAft>
              <a:defRPr sz="1100">
                <a:latin typeface="+mn-lt"/>
              </a:defRPr>
            </a:lvl1pPr>
          </a:lstStyle>
          <a:p>
            <a:pPr>
              <a:defRPr/>
            </a:pPr>
            <a:fld id="{8284E127-6C9A-40AB-AC7A-5AC846E0E1EF}" type="datetimeFigureOut">
              <a:rPr lang="en-GB"/>
              <a:pPr>
                <a:defRPr/>
              </a:pPr>
              <a:t>30/11/2023</a:t>
            </a:fld>
            <a:endParaRPr lang="en-GB" dirty="0"/>
          </a:p>
        </p:txBody>
      </p:sp>
      <p:sp>
        <p:nvSpPr>
          <p:cNvPr id="4" name="Footer Placeholder 3"/>
          <p:cNvSpPr>
            <a:spLocks noGrp="1"/>
          </p:cNvSpPr>
          <p:nvPr>
            <p:ph type="ftr" sz="quarter" idx="2"/>
          </p:nvPr>
        </p:nvSpPr>
        <p:spPr>
          <a:xfrm>
            <a:off x="0" y="6456325"/>
            <a:ext cx="4302625" cy="340263"/>
          </a:xfrm>
          <a:prstGeom prst="rect">
            <a:avLst/>
          </a:prstGeom>
        </p:spPr>
        <p:txBody>
          <a:bodyPr vert="horz" lIns="89148" tIns="44574" rIns="89148" bIns="44574" rtlCol="0" anchor="b"/>
          <a:lstStyle>
            <a:lvl1pPr algn="l" fontAlgn="auto">
              <a:spcBef>
                <a:spcPts val="0"/>
              </a:spcBef>
              <a:spcAft>
                <a:spcPts val="0"/>
              </a:spcAft>
              <a:defRPr sz="1100">
                <a:latin typeface="+mn-lt"/>
              </a:defRPr>
            </a:lvl1pPr>
          </a:lstStyle>
          <a:p>
            <a:pPr>
              <a:defRPr/>
            </a:pPr>
            <a:endParaRPr lang="en-GB"/>
          </a:p>
        </p:txBody>
      </p:sp>
      <p:sp>
        <p:nvSpPr>
          <p:cNvPr id="5" name="Slide Number Placeholder 4"/>
          <p:cNvSpPr>
            <a:spLocks noGrp="1"/>
          </p:cNvSpPr>
          <p:nvPr>
            <p:ph type="sldNum" sz="quarter" idx="3"/>
          </p:nvPr>
        </p:nvSpPr>
        <p:spPr>
          <a:xfrm>
            <a:off x="5621697" y="6456325"/>
            <a:ext cx="4302625" cy="340263"/>
          </a:xfrm>
          <a:prstGeom prst="rect">
            <a:avLst/>
          </a:prstGeom>
        </p:spPr>
        <p:txBody>
          <a:bodyPr vert="horz" lIns="89148" tIns="44574" rIns="89148" bIns="44574" rtlCol="0" anchor="b"/>
          <a:lstStyle>
            <a:lvl1pPr algn="r" fontAlgn="auto">
              <a:spcBef>
                <a:spcPts val="0"/>
              </a:spcBef>
              <a:spcAft>
                <a:spcPts val="0"/>
              </a:spcAft>
              <a:defRPr sz="1100">
                <a:latin typeface="+mn-lt"/>
              </a:defRPr>
            </a:lvl1pPr>
          </a:lstStyle>
          <a:p>
            <a:pPr>
              <a:defRPr/>
            </a:pPr>
            <a:fld id="{BF682D59-B486-4A5F-87D7-668A8A0A5F0F}" type="slidenum">
              <a:rPr lang="en-GB"/>
              <a:pPr>
                <a:defRPr/>
              </a:pPr>
              <a:t>‹#›</a:t>
            </a:fld>
            <a:endParaRPr lang="en-GB" dirty="0"/>
          </a:p>
        </p:txBody>
      </p:sp>
    </p:spTree>
    <p:extLst>
      <p:ext uri="{BB962C8B-B14F-4D97-AF65-F5344CB8AC3E}">
        <p14:creationId xmlns:p14="http://schemas.microsoft.com/office/powerpoint/2010/main" val="243969183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4302625" cy="340265"/>
          </a:xfrm>
          <a:prstGeom prst="rect">
            <a:avLst/>
          </a:prstGeom>
        </p:spPr>
        <p:txBody>
          <a:bodyPr vert="horz" lIns="89148" tIns="44574" rIns="89148" bIns="44574" rtlCol="0"/>
          <a:lstStyle>
            <a:lvl1pPr algn="l" fontAlgn="auto">
              <a:spcBef>
                <a:spcPts val="0"/>
              </a:spcBef>
              <a:spcAft>
                <a:spcPts val="0"/>
              </a:spcAft>
              <a:defRPr sz="1100">
                <a:latin typeface="+mn-lt"/>
              </a:defRPr>
            </a:lvl1pPr>
          </a:lstStyle>
          <a:p>
            <a:pPr>
              <a:defRPr/>
            </a:pPr>
            <a:endParaRPr lang="en-GB"/>
          </a:p>
        </p:txBody>
      </p:sp>
      <p:sp>
        <p:nvSpPr>
          <p:cNvPr id="3" name="Date Placeholder 2"/>
          <p:cNvSpPr>
            <a:spLocks noGrp="1"/>
          </p:cNvSpPr>
          <p:nvPr>
            <p:ph type="dt" idx="1"/>
          </p:nvPr>
        </p:nvSpPr>
        <p:spPr>
          <a:xfrm>
            <a:off x="5621697" y="1"/>
            <a:ext cx="4302625" cy="340265"/>
          </a:xfrm>
          <a:prstGeom prst="rect">
            <a:avLst/>
          </a:prstGeom>
        </p:spPr>
        <p:txBody>
          <a:bodyPr vert="horz" lIns="89148" tIns="44574" rIns="89148" bIns="44574" rtlCol="0"/>
          <a:lstStyle>
            <a:lvl1pPr algn="r" fontAlgn="auto">
              <a:spcBef>
                <a:spcPts val="0"/>
              </a:spcBef>
              <a:spcAft>
                <a:spcPts val="0"/>
              </a:spcAft>
              <a:defRPr sz="1100">
                <a:latin typeface="+mn-lt"/>
              </a:defRPr>
            </a:lvl1pPr>
          </a:lstStyle>
          <a:p>
            <a:pPr>
              <a:defRPr/>
            </a:pPr>
            <a:fld id="{F4F31B94-A662-45C5-BE82-E0645E13A4C0}" type="datetimeFigureOut">
              <a:rPr lang="en-GB"/>
              <a:pPr>
                <a:defRPr/>
              </a:pPr>
              <a:t>30/11/2023</a:t>
            </a:fld>
            <a:endParaRPr lang="en-GB" dirty="0"/>
          </a:p>
        </p:txBody>
      </p:sp>
      <p:sp>
        <p:nvSpPr>
          <p:cNvPr id="4" name="Slide Image Placeholder 3"/>
          <p:cNvSpPr>
            <a:spLocks noGrp="1" noRot="1" noChangeAspect="1"/>
          </p:cNvSpPr>
          <p:nvPr>
            <p:ph type="sldImg" idx="2"/>
          </p:nvPr>
        </p:nvSpPr>
        <p:spPr>
          <a:xfrm>
            <a:off x="3263900" y="509588"/>
            <a:ext cx="3398838" cy="2549525"/>
          </a:xfrm>
          <a:prstGeom prst="rect">
            <a:avLst/>
          </a:prstGeom>
          <a:noFill/>
          <a:ln w="12700">
            <a:solidFill>
              <a:prstClr val="black"/>
            </a:solidFill>
          </a:ln>
        </p:spPr>
        <p:txBody>
          <a:bodyPr vert="horz" lIns="89148" tIns="44574" rIns="89148" bIns="44574" rtlCol="0" anchor="ctr"/>
          <a:lstStyle/>
          <a:p>
            <a:pPr lvl="0"/>
            <a:endParaRPr lang="en-GB" noProof="0" dirty="0"/>
          </a:p>
        </p:txBody>
      </p:sp>
      <p:sp>
        <p:nvSpPr>
          <p:cNvPr id="5" name="Notes Placeholder 4"/>
          <p:cNvSpPr>
            <a:spLocks noGrp="1"/>
          </p:cNvSpPr>
          <p:nvPr>
            <p:ph type="body" sz="quarter" idx="3"/>
          </p:nvPr>
        </p:nvSpPr>
        <p:spPr>
          <a:xfrm>
            <a:off x="992202" y="3228705"/>
            <a:ext cx="7942236" cy="3059116"/>
          </a:xfrm>
          <a:prstGeom prst="rect">
            <a:avLst/>
          </a:prstGeom>
        </p:spPr>
        <p:txBody>
          <a:bodyPr vert="horz" lIns="89148" tIns="44574" rIns="89148" bIns="44574"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GB" noProof="0"/>
          </a:p>
        </p:txBody>
      </p:sp>
      <p:sp>
        <p:nvSpPr>
          <p:cNvPr id="6" name="Footer Placeholder 5"/>
          <p:cNvSpPr>
            <a:spLocks noGrp="1"/>
          </p:cNvSpPr>
          <p:nvPr>
            <p:ph type="ftr" sz="quarter" idx="4"/>
          </p:nvPr>
        </p:nvSpPr>
        <p:spPr>
          <a:xfrm>
            <a:off x="0" y="6456325"/>
            <a:ext cx="4302625" cy="340263"/>
          </a:xfrm>
          <a:prstGeom prst="rect">
            <a:avLst/>
          </a:prstGeom>
        </p:spPr>
        <p:txBody>
          <a:bodyPr vert="horz" lIns="89148" tIns="44574" rIns="89148" bIns="44574" rtlCol="0" anchor="b"/>
          <a:lstStyle>
            <a:lvl1pPr algn="l" fontAlgn="auto">
              <a:spcBef>
                <a:spcPts val="0"/>
              </a:spcBef>
              <a:spcAft>
                <a:spcPts val="0"/>
              </a:spcAft>
              <a:defRPr sz="1100">
                <a:latin typeface="+mn-lt"/>
              </a:defRPr>
            </a:lvl1pPr>
          </a:lstStyle>
          <a:p>
            <a:pPr>
              <a:defRPr/>
            </a:pPr>
            <a:endParaRPr lang="en-GB"/>
          </a:p>
        </p:txBody>
      </p:sp>
      <p:sp>
        <p:nvSpPr>
          <p:cNvPr id="7" name="Slide Number Placeholder 6"/>
          <p:cNvSpPr>
            <a:spLocks noGrp="1"/>
          </p:cNvSpPr>
          <p:nvPr>
            <p:ph type="sldNum" sz="quarter" idx="5"/>
          </p:nvPr>
        </p:nvSpPr>
        <p:spPr>
          <a:xfrm>
            <a:off x="5621697" y="6456325"/>
            <a:ext cx="4302625" cy="340263"/>
          </a:xfrm>
          <a:prstGeom prst="rect">
            <a:avLst/>
          </a:prstGeom>
        </p:spPr>
        <p:txBody>
          <a:bodyPr vert="horz" lIns="89148" tIns="44574" rIns="89148" bIns="44574" rtlCol="0" anchor="b"/>
          <a:lstStyle>
            <a:lvl1pPr algn="r" fontAlgn="auto">
              <a:spcBef>
                <a:spcPts val="0"/>
              </a:spcBef>
              <a:spcAft>
                <a:spcPts val="0"/>
              </a:spcAft>
              <a:defRPr sz="1100">
                <a:latin typeface="+mn-lt"/>
              </a:defRPr>
            </a:lvl1pPr>
          </a:lstStyle>
          <a:p>
            <a:pPr>
              <a:defRPr/>
            </a:pPr>
            <a:fld id="{3E62FACA-FCA5-49ED-A303-16DA7DD265E4}" type="slidenum">
              <a:rPr lang="en-GB"/>
              <a:pPr>
                <a:defRPr/>
              </a:pPr>
              <a:t>‹#›</a:t>
            </a:fld>
            <a:endParaRPr lang="en-GB" dirty="0"/>
          </a:p>
        </p:txBody>
      </p:sp>
    </p:spTree>
    <p:extLst>
      <p:ext uri="{BB962C8B-B14F-4D97-AF65-F5344CB8AC3E}">
        <p14:creationId xmlns:p14="http://schemas.microsoft.com/office/powerpoint/2010/main" val="418251943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813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AU" altLang="en-US" dirty="0"/>
          </a:p>
        </p:txBody>
      </p:sp>
      <p:sp>
        <p:nvSpPr>
          <p:cNvPr id="4" name="Slide Number Placeholder 3"/>
          <p:cNvSpPr>
            <a:spLocks noGrp="1"/>
          </p:cNvSpPr>
          <p:nvPr>
            <p:ph type="sldNum" sz="quarter" idx="5"/>
          </p:nvPr>
        </p:nvSpPr>
        <p:spPr/>
        <p:txBody>
          <a:bodyPr/>
          <a:lstStyle/>
          <a:p>
            <a:pPr>
              <a:defRPr/>
            </a:pPr>
            <a:fld id="{D6B864BB-6696-4E7D-8FFF-90CB8B2F8648}" type="slidenum">
              <a:rPr lang="en-AU" smtClean="0">
                <a:solidFill>
                  <a:prstClr val="black"/>
                </a:solidFill>
              </a:rPr>
              <a:pPr>
                <a:defRPr/>
              </a:pPr>
              <a:t>1</a:t>
            </a:fld>
            <a:endParaRPr lang="en-AU">
              <a:solidFill>
                <a:prstClr val="black"/>
              </a:solidFill>
            </a:endParaRPr>
          </a:p>
        </p:txBody>
      </p:sp>
    </p:spTree>
    <p:extLst>
      <p:ext uri="{BB962C8B-B14F-4D97-AF65-F5344CB8AC3E}">
        <p14:creationId xmlns:p14="http://schemas.microsoft.com/office/powerpoint/2010/main" val="423811354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pPr>
              <a:defRPr/>
            </a:pPr>
            <a:fld id="{3E62FACA-FCA5-49ED-A303-16DA7DD265E4}" type="slidenum">
              <a:rPr lang="en-GB" smtClean="0"/>
              <a:pPr>
                <a:defRPr/>
              </a:pPr>
              <a:t>12</a:t>
            </a:fld>
            <a:endParaRPr lang="en-GB" dirty="0"/>
          </a:p>
        </p:txBody>
      </p:sp>
    </p:spTree>
    <p:extLst>
      <p:ext uri="{BB962C8B-B14F-4D97-AF65-F5344CB8AC3E}">
        <p14:creationId xmlns:p14="http://schemas.microsoft.com/office/powerpoint/2010/main" val="253773723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pPr>
              <a:defRPr/>
            </a:pPr>
            <a:fld id="{3E62FACA-FCA5-49ED-A303-16DA7DD265E4}" type="slidenum">
              <a:rPr lang="en-GB" smtClean="0"/>
              <a:pPr>
                <a:defRPr/>
              </a:pPr>
              <a:t>13</a:t>
            </a:fld>
            <a:endParaRPr lang="en-GB" dirty="0"/>
          </a:p>
        </p:txBody>
      </p:sp>
    </p:spTree>
    <p:extLst>
      <p:ext uri="{BB962C8B-B14F-4D97-AF65-F5344CB8AC3E}">
        <p14:creationId xmlns:p14="http://schemas.microsoft.com/office/powerpoint/2010/main" val="32784368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pPr>
              <a:defRPr/>
            </a:pPr>
            <a:fld id="{3E62FACA-FCA5-49ED-A303-16DA7DD265E4}" type="slidenum">
              <a:rPr lang="en-GB" smtClean="0"/>
              <a:pPr>
                <a:defRPr/>
              </a:pPr>
              <a:t>14</a:t>
            </a:fld>
            <a:endParaRPr lang="en-GB" dirty="0"/>
          </a:p>
        </p:txBody>
      </p:sp>
    </p:spTree>
    <p:extLst>
      <p:ext uri="{BB962C8B-B14F-4D97-AF65-F5344CB8AC3E}">
        <p14:creationId xmlns:p14="http://schemas.microsoft.com/office/powerpoint/2010/main" val="179792773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pPr>
              <a:defRPr/>
            </a:pPr>
            <a:fld id="{3E62FACA-FCA5-49ED-A303-16DA7DD265E4}" type="slidenum">
              <a:rPr lang="en-GB" smtClean="0"/>
              <a:pPr>
                <a:defRPr/>
              </a:pPr>
              <a:t>18</a:t>
            </a:fld>
            <a:endParaRPr lang="en-GB" dirty="0"/>
          </a:p>
        </p:txBody>
      </p:sp>
    </p:spTree>
    <p:extLst>
      <p:ext uri="{BB962C8B-B14F-4D97-AF65-F5344CB8AC3E}">
        <p14:creationId xmlns:p14="http://schemas.microsoft.com/office/powerpoint/2010/main" val="82930087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pPr>
              <a:defRPr/>
            </a:pPr>
            <a:fld id="{3E62FACA-FCA5-49ED-A303-16DA7DD265E4}" type="slidenum">
              <a:rPr lang="en-GB" smtClean="0"/>
              <a:pPr>
                <a:defRPr/>
              </a:pPr>
              <a:t>19</a:t>
            </a:fld>
            <a:endParaRPr lang="en-GB" dirty="0"/>
          </a:p>
        </p:txBody>
      </p:sp>
    </p:spTree>
    <p:extLst>
      <p:ext uri="{BB962C8B-B14F-4D97-AF65-F5344CB8AC3E}">
        <p14:creationId xmlns:p14="http://schemas.microsoft.com/office/powerpoint/2010/main" val="111531605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pPr>
              <a:defRPr/>
            </a:pPr>
            <a:fld id="{3E62FACA-FCA5-49ED-A303-16DA7DD265E4}" type="slidenum">
              <a:rPr lang="en-GB" smtClean="0"/>
              <a:pPr>
                <a:defRPr/>
              </a:pPr>
              <a:t>20</a:t>
            </a:fld>
            <a:endParaRPr lang="en-GB" dirty="0"/>
          </a:p>
        </p:txBody>
      </p:sp>
    </p:spTree>
    <p:extLst>
      <p:ext uri="{BB962C8B-B14F-4D97-AF65-F5344CB8AC3E}">
        <p14:creationId xmlns:p14="http://schemas.microsoft.com/office/powerpoint/2010/main" val="387653962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a:t> </a:t>
            </a:r>
          </a:p>
        </p:txBody>
      </p:sp>
      <p:sp>
        <p:nvSpPr>
          <p:cNvPr id="4" name="Slide Number Placeholder 3"/>
          <p:cNvSpPr>
            <a:spLocks noGrp="1"/>
          </p:cNvSpPr>
          <p:nvPr>
            <p:ph type="sldNum" sz="quarter" idx="5"/>
          </p:nvPr>
        </p:nvSpPr>
        <p:spPr/>
        <p:txBody>
          <a:bodyPr/>
          <a:lstStyle/>
          <a:p>
            <a:pPr>
              <a:defRPr/>
            </a:pPr>
            <a:fld id="{3E62FACA-FCA5-49ED-A303-16DA7DD265E4}" type="slidenum">
              <a:rPr lang="en-GB" smtClean="0"/>
              <a:pPr>
                <a:defRPr/>
              </a:pPr>
              <a:t>3</a:t>
            </a:fld>
            <a:endParaRPr lang="en-GB" dirty="0"/>
          </a:p>
        </p:txBody>
      </p:sp>
    </p:spTree>
    <p:extLst>
      <p:ext uri="{BB962C8B-B14F-4D97-AF65-F5344CB8AC3E}">
        <p14:creationId xmlns:p14="http://schemas.microsoft.com/office/powerpoint/2010/main" val="103843234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pPr>
              <a:defRPr/>
            </a:pPr>
            <a:fld id="{3E62FACA-FCA5-49ED-A303-16DA7DD265E4}" type="slidenum">
              <a:rPr lang="en-GB" smtClean="0"/>
              <a:pPr>
                <a:defRPr/>
              </a:pPr>
              <a:t>4</a:t>
            </a:fld>
            <a:endParaRPr lang="en-GB" dirty="0"/>
          </a:p>
        </p:txBody>
      </p:sp>
    </p:spTree>
    <p:extLst>
      <p:ext uri="{BB962C8B-B14F-4D97-AF65-F5344CB8AC3E}">
        <p14:creationId xmlns:p14="http://schemas.microsoft.com/office/powerpoint/2010/main" val="196678046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pPr>
              <a:defRPr/>
            </a:pPr>
            <a:fld id="{3E62FACA-FCA5-49ED-A303-16DA7DD265E4}" type="slidenum">
              <a:rPr lang="en-GB" smtClean="0"/>
              <a:pPr>
                <a:defRPr/>
              </a:pPr>
              <a:t>5</a:t>
            </a:fld>
            <a:endParaRPr lang="en-GB" dirty="0"/>
          </a:p>
        </p:txBody>
      </p:sp>
    </p:spTree>
    <p:extLst>
      <p:ext uri="{BB962C8B-B14F-4D97-AF65-F5344CB8AC3E}">
        <p14:creationId xmlns:p14="http://schemas.microsoft.com/office/powerpoint/2010/main" val="281576117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pPr>
              <a:defRPr/>
            </a:pPr>
            <a:fld id="{3E62FACA-FCA5-49ED-A303-16DA7DD265E4}" type="slidenum">
              <a:rPr lang="en-GB" smtClean="0"/>
              <a:pPr>
                <a:defRPr/>
              </a:pPr>
              <a:t>6</a:t>
            </a:fld>
            <a:endParaRPr lang="en-GB" dirty="0"/>
          </a:p>
        </p:txBody>
      </p:sp>
    </p:spTree>
    <p:extLst>
      <p:ext uri="{BB962C8B-B14F-4D97-AF65-F5344CB8AC3E}">
        <p14:creationId xmlns:p14="http://schemas.microsoft.com/office/powerpoint/2010/main" val="101271628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pPr>
              <a:defRPr/>
            </a:pPr>
            <a:fld id="{3E62FACA-FCA5-49ED-A303-16DA7DD265E4}" type="slidenum">
              <a:rPr lang="en-GB" smtClean="0"/>
              <a:pPr>
                <a:defRPr/>
              </a:pPr>
              <a:t>7</a:t>
            </a:fld>
            <a:endParaRPr lang="en-GB" dirty="0"/>
          </a:p>
        </p:txBody>
      </p:sp>
    </p:spTree>
    <p:extLst>
      <p:ext uri="{BB962C8B-B14F-4D97-AF65-F5344CB8AC3E}">
        <p14:creationId xmlns:p14="http://schemas.microsoft.com/office/powerpoint/2010/main" val="21358491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pPr>
              <a:defRPr/>
            </a:pPr>
            <a:fld id="{3E62FACA-FCA5-49ED-A303-16DA7DD265E4}" type="slidenum">
              <a:rPr lang="en-GB" smtClean="0"/>
              <a:pPr>
                <a:defRPr/>
              </a:pPr>
              <a:t>8</a:t>
            </a:fld>
            <a:endParaRPr lang="en-GB" dirty="0"/>
          </a:p>
        </p:txBody>
      </p:sp>
    </p:spTree>
    <p:extLst>
      <p:ext uri="{BB962C8B-B14F-4D97-AF65-F5344CB8AC3E}">
        <p14:creationId xmlns:p14="http://schemas.microsoft.com/office/powerpoint/2010/main" val="279148623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pPr>
              <a:defRPr/>
            </a:pPr>
            <a:fld id="{3E62FACA-FCA5-49ED-A303-16DA7DD265E4}" type="slidenum">
              <a:rPr lang="en-GB" smtClean="0"/>
              <a:pPr>
                <a:defRPr/>
              </a:pPr>
              <a:t>9</a:t>
            </a:fld>
            <a:endParaRPr lang="en-GB" dirty="0"/>
          </a:p>
        </p:txBody>
      </p:sp>
    </p:spTree>
    <p:extLst>
      <p:ext uri="{BB962C8B-B14F-4D97-AF65-F5344CB8AC3E}">
        <p14:creationId xmlns:p14="http://schemas.microsoft.com/office/powerpoint/2010/main" val="52513130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pPr>
              <a:defRPr/>
            </a:pPr>
            <a:fld id="{3E62FACA-FCA5-49ED-A303-16DA7DD265E4}" type="slidenum">
              <a:rPr lang="en-GB" smtClean="0"/>
              <a:pPr>
                <a:defRPr/>
              </a:pPr>
              <a:t>10</a:t>
            </a:fld>
            <a:endParaRPr lang="en-GB" dirty="0"/>
          </a:p>
        </p:txBody>
      </p:sp>
    </p:spTree>
    <p:extLst>
      <p:ext uri="{BB962C8B-B14F-4D97-AF65-F5344CB8AC3E}">
        <p14:creationId xmlns:p14="http://schemas.microsoft.com/office/powerpoint/2010/main" val="24703291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3.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3.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8" name="Content Placeholder 7"/>
          <p:cNvSpPr>
            <a:spLocks noGrp="1"/>
          </p:cNvSpPr>
          <p:nvPr>
            <p:ph sz="quarter" idx="1"/>
          </p:nvPr>
        </p:nvSpPr>
        <p:spPr>
          <a:xfrm>
            <a:off x="914400" y="1143000"/>
            <a:ext cx="8001000" cy="5029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6935316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026AC4A-8130-49F3-BB38-79FE1F283A5B}" type="datetimeFigureOut">
              <a:rPr lang="en-US" smtClean="0"/>
              <a:t>11/30/2023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81D81E0-9D3B-49CE-B100-52C89E12FCC2}" type="slidenum">
              <a:rPr lang="en-US" smtClean="0"/>
              <a:t>‹#›</a:t>
            </a:fld>
            <a:endParaRPr lang="en-US"/>
          </a:p>
        </p:txBody>
      </p:sp>
    </p:spTree>
    <p:extLst>
      <p:ext uri="{BB962C8B-B14F-4D97-AF65-F5344CB8AC3E}">
        <p14:creationId xmlns:p14="http://schemas.microsoft.com/office/powerpoint/2010/main" val="21726096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026AC4A-8130-49F3-BB38-79FE1F283A5B}" type="datetimeFigureOut">
              <a:rPr lang="en-US" smtClean="0"/>
              <a:t>11/30/2023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1D81E0-9D3B-49CE-B100-52C89E12FCC2}" type="slidenum">
              <a:rPr lang="en-US" smtClean="0"/>
              <a:t>‹#›</a:t>
            </a:fld>
            <a:endParaRPr lang="en-US"/>
          </a:p>
        </p:txBody>
      </p:sp>
    </p:spTree>
    <p:extLst>
      <p:ext uri="{BB962C8B-B14F-4D97-AF65-F5344CB8AC3E}">
        <p14:creationId xmlns:p14="http://schemas.microsoft.com/office/powerpoint/2010/main" val="67384687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026AC4A-8130-49F3-BB38-79FE1F283A5B}" type="datetimeFigureOut">
              <a:rPr lang="en-US" smtClean="0"/>
              <a:t>11/30/2023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1D81E0-9D3B-49CE-B100-52C89E12FCC2}" type="slidenum">
              <a:rPr lang="en-US" smtClean="0"/>
              <a:t>‹#›</a:t>
            </a:fld>
            <a:endParaRPr lang="en-US"/>
          </a:p>
        </p:txBody>
      </p:sp>
    </p:spTree>
    <p:extLst>
      <p:ext uri="{BB962C8B-B14F-4D97-AF65-F5344CB8AC3E}">
        <p14:creationId xmlns:p14="http://schemas.microsoft.com/office/powerpoint/2010/main" val="35939221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Rectangle 3"/>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solidFill>
                <a:prstClr val="white"/>
              </a:solidFill>
            </a:endParaRPr>
          </a:p>
        </p:txBody>
      </p:sp>
      <p:sp useBgFill="1">
        <p:nvSpPr>
          <p:cNvPr id="5" name="Rounded Rectangle 4"/>
          <p:cNvSpPr/>
          <p:nvPr/>
        </p:nvSpPr>
        <p:spPr>
          <a:xfrm>
            <a:off x="65088" y="69850"/>
            <a:ext cx="9013825" cy="6691313"/>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fontAlgn="auto">
              <a:spcBef>
                <a:spcPts val="0"/>
              </a:spcBef>
              <a:spcAft>
                <a:spcPts val="0"/>
              </a:spcAft>
              <a:defRPr/>
            </a:pPr>
            <a:endParaRPr lang="en-US">
              <a:solidFill>
                <a:prstClr val="white"/>
              </a:solidFill>
            </a:endParaRPr>
          </a:p>
        </p:txBody>
      </p:sp>
      <p:sp>
        <p:nvSpPr>
          <p:cNvPr id="6" name="Rectangle 5"/>
          <p:cNvSpPr/>
          <p:nvPr/>
        </p:nvSpPr>
        <p:spPr>
          <a:xfrm>
            <a:off x="914400" y="1449388"/>
            <a:ext cx="8169275" cy="1527175"/>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solidFill>
                <a:prstClr val="white"/>
              </a:solidFill>
            </a:endParaRPr>
          </a:p>
        </p:txBody>
      </p:sp>
      <p:sp>
        <p:nvSpPr>
          <p:cNvPr id="7" name="Rectangle 6"/>
          <p:cNvSpPr/>
          <p:nvPr/>
        </p:nvSpPr>
        <p:spPr>
          <a:xfrm>
            <a:off x="914400" y="1371600"/>
            <a:ext cx="8169275" cy="14605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solidFill>
                <a:prstClr val="white"/>
              </a:solidFill>
            </a:endParaRPr>
          </a:p>
        </p:txBody>
      </p:sp>
      <p:sp>
        <p:nvSpPr>
          <p:cNvPr id="10" name="Rectangle 9"/>
          <p:cNvSpPr/>
          <p:nvPr/>
        </p:nvSpPr>
        <p:spPr>
          <a:xfrm>
            <a:off x="914400" y="2971800"/>
            <a:ext cx="8169275" cy="115888"/>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solidFill>
                <a:prstClr val="white"/>
              </a:solidFill>
            </a:endParaRPr>
          </a:p>
        </p:txBody>
      </p:sp>
      <p:pic>
        <p:nvPicPr>
          <p:cNvPr id="11" name="Picture 10"/>
          <p:cNvPicPr/>
          <p:nvPr/>
        </p:nvPicPr>
        <p:blipFill>
          <a:blip r:embed="rId2" cstate="print">
            <a:lum bright="12000" contrast="18000"/>
          </a:blip>
          <a:srcRect/>
          <a:stretch>
            <a:fillRect/>
          </a:stretch>
        </p:blipFill>
        <p:spPr bwMode="auto">
          <a:xfrm>
            <a:off x="0" y="228600"/>
            <a:ext cx="990600" cy="762000"/>
          </a:xfrm>
          <a:prstGeom prst="rect">
            <a:avLst/>
          </a:prstGeom>
          <a:ln>
            <a:noFill/>
          </a:ln>
          <a:effectLst>
            <a:softEdge rad="112500"/>
          </a:effectLst>
        </p:spPr>
      </p:pic>
      <p:sp>
        <p:nvSpPr>
          <p:cNvPr id="12" name="TextBox 18"/>
          <p:cNvSpPr txBox="1">
            <a:spLocks noChangeArrowheads="1"/>
          </p:cNvSpPr>
          <p:nvPr/>
        </p:nvSpPr>
        <p:spPr bwMode="auto">
          <a:xfrm rot="16200000">
            <a:off x="-2420143" y="3426618"/>
            <a:ext cx="57912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defRPr/>
            </a:pPr>
            <a:r>
              <a:rPr lang="en-AU" sz="2400">
                <a:solidFill>
                  <a:srgbClr val="000000"/>
                </a:solidFill>
                <a:latin typeface="Lucida Calligraphy" pitchFamily="66" charset="0"/>
              </a:rPr>
              <a:t>“Rise Up, Step Up, Speak Up”</a:t>
            </a:r>
            <a:endParaRPr lang="en-GB" sz="2400">
              <a:solidFill>
                <a:srgbClr val="000000"/>
              </a:solidFill>
              <a:latin typeface="Lucida Calligraphy" pitchFamily="66" charset="0"/>
            </a:endParaRPr>
          </a:p>
        </p:txBody>
      </p:sp>
      <p:sp>
        <p:nvSpPr>
          <p:cNvPr id="13" name="Rectangle 19"/>
          <p:cNvSpPr>
            <a:spLocks noChangeArrowheads="1"/>
          </p:cNvSpPr>
          <p:nvPr/>
        </p:nvSpPr>
        <p:spPr bwMode="auto">
          <a:xfrm>
            <a:off x="4343400" y="6172200"/>
            <a:ext cx="45720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r>
              <a:rPr lang="en-AU" altLang="en-US" sz="2400">
                <a:solidFill>
                  <a:srgbClr val="696464"/>
                </a:solidFill>
                <a:latin typeface="Plantagenet Cherokee" pitchFamily="18" charset="0"/>
              </a:rPr>
              <a:t>www.dpm.gov.pg</a:t>
            </a:r>
            <a:endParaRPr lang="en-AU" altLang="en-US" sz="2000">
              <a:solidFill>
                <a:srgbClr val="696464"/>
              </a:solidFill>
              <a:latin typeface="Plantagenet Cherokee" pitchFamily="18" charset="0"/>
            </a:endParaRPr>
          </a:p>
        </p:txBody>
      </p:sp>
      <p:sp>
        <p:nvSpPr>
          <p:cNvPr id="9" name="Subtitle 8"/>
          <p:cNvSpPr>
            <a:spLocks noGrp="1"/>
          </p:cNvSpPr>
          <p:nvPr>
            <p:ph type="subTitle" idx="1"/>
          </p:nvPr>
        </p:nvSpPr>
        <p:spPr>
          <a:xfrm>
            <a:off x="1295400" y="3200400"/>
            <a:ext cx="6400800" cy="1600200"/>
          </a:xfrm>
        </p:spPr>
        <p:txBody>
          <a:bodyPr/>
          <a:lstStyle>
            <a:lvl1pPr marL="0" indent="0" algn="ctr">
              <a:buNone/>
              <a:defRPr sz="28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a:t>Click to edit Master subtitle style</a:t>
            </a:r>
            <a:endParaRPr lang="en-US" dirty="0"/>
          </a:p>
        </p:txBody>
      </p:sp>
      <p:sp>
        <p:nvSpPr>
          <p:cNvPr id="8" name="Title 7"/>
          <p:cNvSpPr>
            <a:spLocks noGrp="1"/>
          </p:cNvSpPr>
          <p:nvPr>
            <p:ph type="ctrTitle"/>
          </p:nvPr>
        </p:nvSpPr>
        <p:spPr>
          <a:xfrm>
            <a:off x="914400" y="1505930"/>
            <a:ext cx="7772400" cy="1470025"/>
          </a:xfrm>
        </p:spPr>
        <p:txBody>
          <a:bodyPr anchor="ctr"/>
          <a:lstStyle>
            <a:lvl1pPr algn="ctr">
              <a:defRPr lang="en-US" dirty="0">
                <a:solidFill>
                  <a:srgbClr val="FFFFFF"/>
                </a:solidFill>
              </a:defRPr>
            </a:lvl1pPr>
          </a:lstStyle>
          <a:p>
            <a:r>
              <a:rPr lang="en-US"/>
              <a:t>Click to edit Master title style</a:t>
            </a:r>
          </a:p>
        </p:txBody>
      </p:sp>
      <p:sp>
        <p:nvSpPr>
          <p:cNvPr id="14" name="Slide Number Placeholder 28"/>
          <p:cNvSpPr>
            <a:spLocks noGrp="1"/>
          </p:cNvSpPr>
          <p:nvPr>
            <p:ph type="sldNum" sz="quarter" idx="10"/>
          </p:nvPr>
        </p:nvSpPr>
        <p:spPr>
          <a:xfrm>
            <a:off x="146050" y="6210300"/>
            <a:ext cx="457200" cy="457200"/>
          </a:xfrm>
          <a:prstGeom prst="ellipse">
            <a:avLst/>
          </a:prstGeom>
        </p:spPr>
        <p:txBody>
          <a:bodyPr/>
          <a:lstStyle>
            <a:lvl1pPr>
              <a:defRPr sz="1400">
                <a:solidFill>
                  <a:srgbClr val="FFFFFF"/>
                </a:solidFill>
              </a:defRPr>
            </a:lvl1pPr>
          </a:lstStyle>
          <a:p>
            <a:pPr>
              <a:defRPr/>
            </a:pPr>
            <a:fld id="{8860E9FA-1959-4C2B-AF28-B9199D78933C}" type="slidenum">
              <a:rPr lang="en-GB"/>
              <a:pPr>
                <a:defRPr/>
              </a:pPr>
              <a:t>‹#›</a:t>
            </a:fld>
            <a:endParaRPr lang="en-GB" dirty="0"/>
          </a:p>
        </p:txBody>
      </p:sp>
    </p:spTree>
    <p:extLst>
      <p:ext uri="{BB962C8B-B14F-4D97-AF65-F5344CB8AC3E}">
        <p14:creationId xmlns:p14="http://schemas.microsoft.com/office/powerpoint/2010/main" val="3330747878"/>
      </p:ext>
    </p:extLst>
  </p:cSld>
  <p:clrMapOvr>
    <a:overrideClrMapping bg1="lt1" tx1="dk1" bg2="lt2" tx2="dk2" accent1="accent1" accent2="accent2" accent3="accent3" accent4="accent4" accent5="accent5" accent6="accent6" hlink="hlink" folHlink="folHlink"/>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PM GO Rollout">
    <p:spTree>
      <p:nvGrpSpPr>
        <p:cNvPr id="1" name=""/>
        <p:cNvGrpSpPr/>
        <p:nvPr/>
      </p:nvGrpSpPr>
      <p:grpSpPr>
        <a:xfrm>
          <a:off x="0" y="0"/>
          <a:ext cx="0" cy="0"/>
          <a:chOff x="0" y="0"/>
          <a:chExt cx="0" cy="0"/>
        </a:xfrm>
      </p:grpSpPr>
      <p:pic>
        <p:nvPicPr>
          <p:cNvPr id="4" name="Picture 3"/>
          <p:cNvPicPr/>
          <p:nvPr/>
        </p:nvPicPr>
        <p:blipFill>
          <a:blip r:embed="rId2" cstate="print">
            <a:lum bright="12000" contrast="18000"/>
          </a:blip>
          <a:srcRect/>
          <a:stretch>
            <a:fillRect/>
          </a:stretch>
        </p:blipFill>
        <p:spPr bwMode="auto">
          <a:xfrm>
            <a:off x="0" y="228600"/>
            <a:ext cx="990600" cy="762000"/>
          </a:xfrm>
          <a:prstGeom prst="rect">
            <a:avLst/>
          </a:prstGeom>
          <a:ln>
            <a:noFill/>
          </a:ln>
          <a:effectLst>
            <a:softEdge rad="112500"/>
          </a:effectLst>
        </p:spPr>
      </p:pic>
      <p:sp>
        <p:nvSpPr>
          <p:cNvPr id="8" name="Content Placeholder 7"/>
          <p:cNvSpPr>
            <a:spLocks noGrp="1"/>
          </p:cNvSpPr>
          <p:nvPr>
            <p:ph sz="quarter" idx="1"/>
          </p:nvPr>
        </p:nvSpPr>
        <p:spPr>
          <a:xfrm>
            <a:off x="990600" y="1066800"/>
            <a:ext cx="7924800" cy="4876800"/>
          </a:xfrm>
        </p:spPr>
        <p:txBody>
          <a:bodyPr/>
          <a:lstStyle>
            <a:lvl1pPr>
              <a:defRPr baseline="0">
                <a:latin typeface="Calibri" pitchFamily="34" charset="0"/>
              </a:defRPr>
            </a:lvl1pPr>
            <a:lvl2pPr>
              <a:buFont typeface="Courier New" pitchFamily="49" charset="0"/>
              <a:buChar char="o"/>
              <a:defRPr baseline="0">
                <a:latin typeface="Calibri" pitchFamily="34" charset="0"/>
              </a:defRPr>
            </a:lvl2pPr>
            <a:lvl3pPr>
              <a:defRPr baseline="0">
                <a:latin typeface="Calibri" pitchFamily="34" charset="0"/>
              </a:defRPr>
            </a:lvl3pPr>
            <a:lvl4pPr>
              <a:defRPr baseline="0">
                <a:latin typeface="Calibri" pitchFamily="34" charset="0"/>
              </a:defRPr>
            </a:lvl4pPr>
            <a:lvl5pPr>
              <a:defRPr baseline="0">
                <a:latin typeface="Calibri"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Title 6"/>
          <p:cNvSpPr>
            <a:spLocks noGrp="1"/>
          </p:cNvSpPr>
          <p:nvPr>
            <p:ph type="title"/>
          </p:nvPr>
        </p:nvSpPr>
        <p:spPr/>
        <p:txBody>
          <a:bodyPr/>
          <a:lstStyle/>
          <a:p>
            <a:r>
              <a:rPr lang="en-US"/>
              <a:t>Click to edit Master title style</a:t>
            </a:r>
            <a:endParaRPr lang="en-GB"/>
          </a:p>
        </p:txBody>
      </p:sp>
      <p:sp>
        <p:nvSpPr>
          <p:cNvPr id="5" name="Date Placeholder 13"/>
          <p:cNvSpPr>
            <a:spLocks noGrp="1"/>
          </p:cNvSpPr>
          <p:nvPr>
            <p:ph type="dt" sz="half" idx="10"/>
          </p:nvPr>
        </p:nvSpPr>
        <p:spPr>
          <a:xfrm>
            <a:off x="914400" y="6248400"/>
            <a:ext cx="8229600" cy="419100"/>
          </a:xfrm>
          <a:prstGeom prst="rect">
            <a:avLst/>
          </a:prstGeom>
        </p:spPr>
        <p:txBody>
          <a:bodyPr/>
          <a:lstStyle>
            <a:lvl1pPr algn="l" eaLnBrk="1" fontAlgn="auto" latinLnBrk="0" hangingPunct="1">
              <a:spcBef>
                <a:spcPts val="0"/>
              </a:spcBef>
              <a:spcAft>
                <a:spcPts val="0"/>
              </a:spcAft>
              <a:defRPr kumimoji="0" sz="2000">
                <a:solidFill>
                  <a:schemeClr val="tx2"/>
                </a:solidFill>
                <a:latin typeface="Plantagenet Cherokee" pitchFamily="18" charset="0"/>
              </a:defRPr>
            </a:lvl1pPr>
          </a:lstStyle>
          <a:p>
            <a:pPr>
              <a:defRPr/>
            </a:pPr>
            <a:r>
              <a:rPr lang="en-US">
                <a:solidFill>
                  <a:srgbClr val="696464"/>
                </a:solidFill>
              </a:rPr>
              <a:t>Department of Personnel Management                   www.dpm.gov.pg</a:t>
            </a:r>
            <a:endParaRPr lang="en-GB" dirty="0">
              <a:solidFill>
                <a:srgbClr val="696464"/>
              </a:solidFill>
            </a:endParaRPr>
          </a:p>
        </p:txBody>
      </p:sp>
    </p:spTree>
    <p:extLst>
      <p:ext uri="{BB962C8B-B14F-4D97-AF65-F5344CB8AC3E}">
        <p14:creationId xmlns:p14="http://schemas.microsoft.com/office/powerpoint/2010/main" val="310539931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4" name="Rectangle 3"/>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solidFill>
                <a:prstClr val="white"/>
              </a:solidFill>
            </a:endParaRPr>
          </a:p>
        </p:txBody>
      </p:sp>
      <p:sp useBgFill="1">
        <p:nvSpPr>
          <p:cNvPr id="5" name="Rounded Rectangle 4"/>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fontAlgn="auto">
              <a:spcBef>
                <a:spcPts val="0"/>
              </a:spcBef>
              <a:spcAft>
                <a:spcPts val="0"/>
              </a:spcAft>
              <a:defRPr/>
            </a:pPr>
            <a:endParaRPr lang="en-US">
              <a:solidFill>
                <a:prstClr val="white"/>
              </a:solidFill>
            </a:endParaRPr>
          </a:p>
        </p:txBody>
      </p:sp>
      <p:sp>
        <p:nvSpPr>
          <p:cNvPr id="6" name="Rectangle 5"/>
          <p:cNvSpPr/>
          <p:nvPr/>
        </p:nvSpPr>
        <p:spPr>
          <a:xfrm flipV="1">
            <a:off x="69850" y="2376488"/>
            <a:ext cx="9013825" cy="92075"/>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solidFill>
                <a:prstClr val="white"/>
              </a:solidFill>
            </a:endParaRPr>
          </a:p>
        </p:txBody>
      </p:sp>
      <p:sp>
        <p:nvSpPr>
          <p:cNvPr id="7" name="Rectangle 6"/>
          <p:cNvSpPr/>
          <p:nvPr/>
        </p:nvSpPr>
        <p:spPr>
          <a:xfrm>
            <a:off x="69850" y="2341563"/>
            <a:ext cx="9013825" cy="46037"/>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solidFill>
                <a:prstClr val="white"/>
              </a:solidFill>
            </a:endParaRPr>
          </a:p>
        </p:txBody>
      </p:sp>
      <p:sp>
        <p:nvSpPr>
          <p:cNvPr id="8" name="Rectangle 7"/>
          <p:cNvSpPr/>
          <p:nvPr/>
        </p:nvSpPr>
        <p:spPr>
          <a:xfrm>
            <a:off x="68263" y="2468563"/>
            <a:ext cx="9015412" cy="4603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solidFill>
                <a:prstClr val="white"/>
              </a:solidFill>
            </a:endParaRPr>
          </a:p>
        </p:txBody>
      </p:sp>
      <p:sp>
        <p:nvSpPr>
          <p:cNvPr id="2" name="Title 1"/>
          <p:cNvSpPr>
            <a:spLocks noGrp="1"/>
          </p:cNvSpPr>
          <p:nvPr>
            <p:ph type="title"/>
          </p:nvPr>
        </p:nvSpPr>
        <p:spPr>
          <a:xfrm>
            <a:off x="722313" y="952500"/>
            <a:ext cx="7772400" cy="1362075"/>
          </a:xfrm>
        </p:spPr>
        <p:txBody>
          <a:bodyPr/>
          <a:lstStyle>
            <a:lvl1pPr algn="l">
              <a:buNone/>
              <a:defRPr sz="4000" b="0" cap="none"/>
            </a:lvl1pPr>
          </a:lstStyle>
          <a:p>
            <a:r>
              <a:rPr lang="en-US"/>
              <a:t>Click to edit Master title style</a:t>
            </a:r>
          </a:p>
        </p:txBody>
      </p:sp>
      <p:sp>
        <p:nvSpPr>
          <p:cNvPr id="3" name="Text Placeholder 2"/>
          <p:cNvSpPr>
            <a:spLocks noGrp="1"/>
          </p:cNvSpPr>
          <p:nvPr>
            <p:ph type="body" idx="1"/>
          </p:nvPr>
        </p:nvSpPr>
        <p:spPr>
          <a:xfrm>
            <a:off x="722313" y="2547938"/>
            <a:ext cx="7772400" cy="1338262"/>
          </a:xfrm>
        </p:spPr>
        <p:txBody>
          <a:bodyPr/>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a:t>Click to edit Master text styles</a:t>
            </a:r>
          </a:p>
        </p:txBody>
      </p:sp>
      <p:sp>
        <p:nvSpPr>
          <p:cNvPr id="9" name="Date Placeholder 3"/>
          <p:cNvSpPr>
            <a:spLocks noGrp="1"/>
          </p:cNvSpPr>
          <p:nvPr>
            <p:ph type="dt" sz="half" idx="10"/>
          </p:nvPr>
        </p:nvSpPr>
        <p:spPr>
          <a:xfrm>
            <a:off x="914400" y="6248400"/>
            <a:ext cx="8229600" cy="419100"/>
          </a:xfrm>
          <a:prstGeom prst="rect">
            <a:avLst/>
          </a:prstGeom>
        </p:spPr>
        <p:txBody>
          <a:bodyPr/>
          <a:lstStyle>
            <a:lvl1pPr algn="r">
              <a:defRPr sz="1400">
                <a:latin typeface="+mn-lt"/>
              </a:defRPr>
            </a:lvl1pPr>
          </a:lstStyle>
          <a:p>
            <a:pPr>
              <a:defRPr/>
            </a:pPr>
            <a:r>
              <a:rPr lang="en-US">
                <a:solidFill>
                  <a:prstClr val="black"/>
                </a:solidFill>
              </a:rPr>
              <a:t>Department of Personnel Management                   www.dpm.gov.pg</a:t>
            </a:r>
            <a:endParaRPr lang="en-GB" dirty="0">
              <a:solidFill>
                <a:prstClr val="black"/>
              </a:solidFill>
            </a:endParaRPr>
          </a:p>
        </p:txBody>
      </p:sp>
      <p:sp>
        <p:nvSpPr>
          <p:cNvPr id="10" name="Footer Placeholder 4"/>
          <p:cNvSpPr>
            <a:spLocks noGrp="1"/>
          </p:cNvSpPr>
          <p:nvPr>
            <p:ph type="ftr" sz="quarter" idx="11"/>
          </p:nvPr>
        </p:nvSpPr>
        <p:spPr>
          <a:xfrm>
            <a:off x="800100" y="6172200"/>
            <a:ext cx="4000500" cy="457200"/>
          </a:xfrm>
          <a:prstGeom prst="rect">
            <a:avLst/>
          </a:prstGeom>
        </p:spPr>
        <p:txBody>
          <a:bodyPr/>
          <a:lstStyle>
            <a:lvl1pPr>
              <a:defRPr/>
            </a:lvl1pPr>
          </a:lstStyle>
          <a:p>
            <a:pPr>
              <a:defRPr/>
            </a:pPr>
            <a:endParaRPr lang="en-GB">
              <a:solidFill>
                <a:prstClr val="black"/>
              </a:solidFill>
            </a:endParaRPr>
          </a:p>
        </p:txBody>
      </p:sp>
      <p:sp>
        <p:nvSpPr>
          <p:cNvPr id="11" name="Slide Number Placeholder 5"/>
          <p:cNvSpPr>
            <a:spLocks noGrp="1"/>
          </p:cNvSpPr>
          <p:nvPr>
            <p:ph type="sldNum" sz="quarter" idx="12"/>
          </p:nvPr>
        </p:nvSpPr>
        <p:spPr>
          <a:xfrm>
            <a:off x="146050" y="6208713"/>
            <a:ext cx="457200" cy="457200"/>
          </a:xfrm>
          <a:prstGeom prst="ellipse">
            <a:avLst/>
          </a:prstGeom>
        </p:spPr>
        <p:txBody>
          <a:bodyPr/>
          <a:lstStyle>
            <a:lvl1pPr>
              <a:defRPr/>
            </a:lvl1pPr>
          </a:lstStyle>
          <a:p>
            <a:pPr>
              <a:defRPr/>
            </a:pPr>
            <a:fld id="{6FBE560C-8299-4241-A2BA-64619AD7D323}" type="slidenum">
              <a:rPr lang="en-GB">
                <a:solidFill>
                  <a:prstClr val="black"/>
                </a:solidFill>
              </a:rPr>
              <a:pPr>
                <a:defRPr/>
              </a:pPr>
              <a:t>‹#›</a:t>
            </a:fld>
            <a:endParaRPr lang="en-GB" dirty="0">
              <a:solidFill>
                <a:prstClr val="black"/>
              </a:solidFill>
            </a:endParaRPr>
          </a:p>
        </p:txBody>
      </p:sp>
    </p:spTree>
    <p:extLst>
      <p:ext uri="{BB962C8B-B14F-4D97-AF65-F5344CB8AC3E}">
        <p14:creationId xmlns:p14="http://schemas.microsoft.com/office/powerpoint/2010/main" val="699710583"/>
      </p:ext>
    </p:extLst>
  </p:cSld>
  <p:clrMapOvr>
    <a:overrideClrMapping bg1="lt1" tx1="dk1" bg2="lt2" tx2="dk2" accent1="accent1" accent2="accent2" accent3="accent3" accent4="accent4" accent5="accent5" accent6="accent6" hlink="hlink" folHlink="folHlink"/>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9" name="Content Placeholder 8"/>
          <p:cNvSpPr>
            <a:spLocks noGrp="1"/>
          </p:cNvSpPr>
          <p:nvPr>
            <p:ph sz="quarter" idx="1"/>
          </p:nvPr>
        </p:nvSpPr>
        <p:spPr>
          <a:xfrm>
            <a:off x="914400" y="1447800"/>
            <a:ext cx="3749040" cy="4572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1" name="Content Placeholder 10"/>
          <p:cNvSpPr>
            <a:spLocks noGrp="1"/>
          </p:cNvSpPr>
          <p:nvPr>
            <p:ph sz="quarter" idx="2"/>
          </p:nvPr>
        </p:nvSpPr>
        <p:spPr>
          <a:xfrm>
            <a:off x="4933950" y="1447800"/>
            <a:ext cx="3749040" cy="4572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13"/>
          <p:cNvSpPr>
            <a:spLocks noGrp="1"/>
          </p:cNvSpPr>
          <p:nvPr>
            <p:ph type="dt" sz="half" idx="10"/>
          </p:nvPr>
        </p:nvSpPr>
        <p:spPr>
          <a:xfrm>
            <a:off x="914400" y="6248400"/>
            <a:ext cx="8229600" cy="419100"/>
          </a:xfrm>
          <a:prstGeom prst="rect">
            <a:avLst/>
          </a:prstGeom>
        </p:spPr>
        <p:txBody>
          <a:bodyPr/>
          <a:lstStyle>
            <a:lvl1pPr algn="r">
              <a:defRPr sz="1400">
                <a:latin typeface="+mn-lt"/>
              </a:defRPr>
            </a:lvl1pPr>
          </a:lstStyle>
          <a:p>
            <a:pPr>
              <a:defRPr/>
            </a:pPr>
            <a:r>
              <a:rPr lang="en-US">
                <a:solidFill>
                  <a:prstClr val="black"/>
                </a:solidFill>
              </a:rPr>
              <a:t>Department of Personnel Management                   www.dpm.gov.pg</a:t>
            </a:r>
            <a:endParaRPr lang="en-GB" dirty="0">
              <a:solidFill>
                <a:prstClr val="black"/>
              </a:solidFill>
            </a:endParaRPr>
          </a:p>
        </p:txBody>
      </p:sp>
      <p:sp>
        <p:nvSpPr>
          <p:cNvPr id="6" name="Footer Placeholder 2"/>
          <p:cNvSpPr>
            <a:spLocks noGrp="1"/>
          </p:cNvSpPr>
          <p:nvPr>
            <p:ph type="ftr" sz="quarter" idx="11"/>
          </p:nvPr>
        </p:nvSpPr>
        <p:spPr>
          <a:xfrm>
            <a:off x="914400" y="6172200"/>
            <a:ext cx="3962400" cy="457200"/>
          </a:xfrm>
          <a:prstGeom prst="rect">
            <a:avLst/>
          </a:prstGeom>
        </p:spPr>
        <p:txBody>
          <a:bodyPr/>
          <a:lstStyle>
            <a:lvl1pPr>
              <a:defRPr/>
            </a:lvl1pPr>
          </a:lstStyle>
          <a:p>
            <a:pPr>
              <a:defRPr/>
            </a:pPr>
            <a:endParaRPr lang="en-GB">
              <a:solidFill>
                <a:prstClr val="black"/>
              </a:solidFill>
            </a:endParaRPr>
          </a:p>
        </p:txBody>
      </p:sp>
      <p:sp>
        <p:nvSpPr>
          <p:cNvPr id="7" name="Slide Number Placeholder 22"/>
          <p:cNvSpPr>
            <a:spLocks noGrp="1"/>
          </p:cNvSpPr>
          <p:nvPr>
            <p:ph type="sldNum" sz="quarter" idx="12"/>
          </p:nvPr>
        </p:nvSpPr>
        <p:spPr>
          <a:xfrm>
            <a:off x="146050" y="6210300"/>
            <a:ext cx="457200" cy="457200"/>
          </a:xfrm>
          <a:prstGeom prst="ellipse">
            <a:avLst/>
          </a:prstGeom>
        </p:spPr>
        <p:txBody>
          <a:bodyPr/>
          <a:lstStyle>
            <a:lvl1pPr>
              <a:defRPr/>
            </a:lvl1pPr>
          </a:lstStyle>
          <a:p>
            <a:pPr>
              <a:defRPr/>
            </a:pPr>
            <a:fld id="{CA4762C3-37B0-49CF-98C3-9221AC06C5DB}" type="slidenum">
              <a:rPr lang="en-GB">
                <a:solidFill>
                  <a:prstClr val="black"/>
                </a:solidFill>
              </a:rPr>
              <a:pPr>
                <a:defRPr/>
              </a:pPr>
              <a:t>‹#›</a:t>
            </a:fld>
            <a:endParaRPr lang="en-GB" dirty="0">
              <a:solidFill>
                <a:prstClr val="black"/>
              </a:solidFill>
            </a:endParaRPr>
          </a:p>
        </p:txBody>
      </p:sp>
    </p:spTree>
    <p:extLst>
      <p:ext uri="{BB962C8B-B14F-4D97-AF65-F5344CB8AC3E}">
        <p14:creationId xmlns:p14="http://schemas.microsoft.com/office/powerpoint/2010/main" val="95733881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0"/>
            <a:ext cx="77724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914400" y="1447800"/>
            <a:ext cx="3733800" cy="762000"/>
          </a:xfrm>
          <a:noFill/>
          <a:ln w="12700" cap="sq" cmpd="sng" algn="ctr">
            <a:noFill/>
            <a:prstDash val="solid"/>
          </a:ln>
        </p:spPr>
        <p:txBody>
          <a:bodyPr anchor="b">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a:r>
              <a:rPr lang="en-US"/>
              <a:t>Click to edit Master text styles</a:t>
            </a:r>
          </a:p>
        </p:txBody>
      </p:sp>
      <p:sp>
        <p:nvSpPr>
          <p:cNvPr id="4" name="Text Placeholder 3"/>
          <p:cNvSpPr>
            <a:spLocks noGrp="1"/>
          </p:cNvSpPr>
          <p:nvPr>
            <p:ph type="body" sz="half" idx="3"/>
          </p:nvPr>
        </p:nvSpPr>
        <p:spPr>
          <a:xfrm>
            <a:off x="4953000" y="1447800"/>
            <a:ext cx="3733800" cy="762000"/>
          </a:xfrm>
          <a:noFill/>
          <a:ln w="12700" cap="sq" cmpd="sng" algn="ctr">
            <a:noFill/>
            <a:prstDash val="solid"/>
          </a:ln>
        </p:spPr>
        <p:txBody>
          <a:bodyPr anchor="b">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a:r>
              <a:rPr lang="en-US"/>
              <a:t>Click to edit Master text styles</a:t>
            </a:r>
          </a:p>
        </p:txBody>
      </p:sp>
      <p:sp>
        <p:nvSpPr>
          <p:cNvPr id="11" name="Content Placeholder 10"/>
          <p:cNvSpPr>
            <a:spLocks noGrp="1"/>
          </p:cNvSpPr>
          <p:nvPr>
            <p:ph sz="half" idx="2"/>
          </p:nvPr>
        </p:nvSpPr>
        <p:spPr>
          <a:xfrm>
            <a:off x="914400" y="2247900"/>
            <a:ext cx="3733800" cy="3886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3" name="Content Placeholder 12"/>
          <p:cNvSpPr>
            <a:spLocks noGrp="1"/>
          </p:cNvSpPr>
          <p:nvPr>
            <p:ph sz="half" idx="4"/>
          </p:nvPr>
        </p:nvSpPr>
        <p:spPr>
          <a:xfrm>
            <a:off x="4953000" y="2247900"/>
            <a:ext cx="3733800" cy="3886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13"/>
          <p:cNvSpPr>
            <a:spLocks noGrp="1"/>
          </p:cNvSpPr>
          <p:nvPr>
            <p:ph type="dt" sz="half" idx="10"/>
          </p:nvPr>
        </p:nvSpPr>
        <p:spPr>
          <a:xfrm>
            <a:off x="914400" y="6248400"/>
            <a:ext cx="8229600" cy="419100"/>
          </a:xfrm>
          <a:prstGeom prst="rect">
            <a:avLst/>
          </a:prstGeom>
        </p:spPr>
        <p:txBody>
          <a:bodyPr/>
          <a:lstStyle>
            <a:lvl1pPr algn="r">
              <a:defRPr sz="1400">
                <a:latin typeface="+mn-lt"/>
              </a:defRPr>
            </a:lvl1pPr>
          </a:lstStyle>
          <a:p>
            <a:pPr>
              <a:defRPr/>
            </a:pPr>
            <a:r>
              <a:rPr lang="en-US">
                <a:solidFill>
                  <a:prstClr val="black"/>
                </a:solidFill>
              </a:rPr>
              <a:t>Department of Personnel Management                   www.dpm.gov.pg</a:t>
            </a:r>
            <a:endParaRPr lang="en-GB" dirty="0">
              <a:solidFill>
                <a:prstClr val="black"/>
              </a:solidFill>
            </a:endParaRPr>
          </a:p>
        </p:txBody>
      </p:sp>
      <p:sp>
        <p:nvSpPr>
          <p:cNvPr id="8" name="Footer Placeholder 2"/>
          <p:cNvSpPr>
            <a:spLocks noGrp="1"/>
          </p:cNvSpPr>
          <p:nvPr>
            <p:ph type="ftr" sz="quarter" idx="11"/>
          </p:nvPr>
        </p:nvSpPr>
        <p:spPr>
          <a:xfrm>
            <a:off x="914400" y="6172200"/>
            <a:ext cx="3962400" cy="457200"/>
          </a:xfrm>
          <a:prstGeom prst="rect">
            <a:avLst/>
          </a:prstGeom>
        </p:spPr>
        <p:txBody>
          <a:bodyPr/>
          <a:lstStyle>
            <a:lvl1pPr>
              <a:defRPr/>
            </a:lvl1pPr>
          </a:lstStyle>
          <a:p>
            <a:pPr>
              <a:defRPr/>
            </a:pPr>
            <a:endParaRPr lang="en-GB">
              <a:solidFill>
                <a:prstClr val="black"/>
              </a:solidFill>
            </a:endParaRPr>
          </a:p>
        </p:txBody>
      </p:sp>
      <p:sp>
        <p:nvSpPr>
          <p:cNvPr id="9" name="Slide Number Placeholder 22"/>
          <p:cNvSpPr>
            <a:spLocks noGrp="1"/>
          </p:cNvSpPr>
          <p:nvPr>
            <p:ph type="sldNum" sz="quarter" idx="12"/>
          </p:nvPr>
        </p:nvSpPr>
        <p:spPr>
          <a:xfrm>
            <a:off x="146050" y="6210300"/>
            <a:ext cx="457200" cy="457200"/>
          </a:xfrm>
          <a:prstGeom prst="ellipse">
            <a:avLst/>
          </a:prstGeom>
        </p:spPr>
        <p:txBody>
          <a:bodyPr/>
          <a:lstStyle>
            <a:lvl1pPr>
              <a:defRPr/>
            </a:lvl1pPr>
          </a:lstStyle>
          <a:p>
            <a:pPr>
              <a:defRPr/>
            </a:pPr>
            <a:fld id="{26D2E404-CD1F-4F7E-9776-5BF8C707222C}" type="slidenum">
              <a:rPr lang="en-GB">
                <a:solidFill>
                  <a:prstClr val="black"/>
                </a:solidFill>
              </a:rPr>
              <a:pPr>
                <a:defRPr/>
              </a:pPr>
              <a:t>‹#›</a:t>
            </a:fld>
            <a:endParaRPr lang="en-GB" dirty="0">
              <a:solidFill>
                <a:prstClr val="black"/>
              </a:solidFill>
            </a:endParaRPr>
          </a:p>
        </p:txBody>
      </p:sp>
    </p:spTree>
    <p:extLst>
      <p:ext uri="{BB962C8B-B14F-4D97-AF65-F5344CB8AC3E}">
        <p14:creationId xmlns:p14="http://schemas.microsoft.com/office/powerpoint/2010/main" val="415694717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13"/>
          <p:cNvSpPr>
            <a:spLocks noGrp="1"/>
          </p:cNvSpPr>
          <p:nvPr>
            <p:ph type="dt" sz="half" idx="10"/>
          </p:nvPr>
        </p:nvSpPr>
        <p:spPr>
          <a:xfrm>
            <a:off x="914400" y="6248400"/>
            <a:ext cx="8229600" cy="419100"/>
          </a:xfrm>
          <a:prstGeom prst="rect">
            <a:avLst/>
          </a:prstGeom>
        </p:spPr>
        <p:txBody>
          <a:bodyPr/>
          <a:lstStyle>
            <a:lvl1pPr algn="r">
              <a:defRPr sz="1400">
                <a:latin typeface="+mn-lt"/>
              </a:defRPr>
            </a:lvl1pPr>
          </a:lstStyle>
          <a:p>
            <a:pPr>
              <a:defRPr/>
            </a:pPr>
            <a:r>
              <a:rPr lang="en-US">
                <a:solidFill>
                  <a:prstClr val="black"/>
                </a:solidFill>
              </a:rPr>
              <a:t>Department of Personnel Management                   www.dpm.gov.pg</a:t>
            </a:r>
            <a:endParaRPr lang="en-GB" dirty="0">
              <a:solidFill>
                <a:prstClr val="black"/>
              </a:solidFill>
            </a:endParaRPr>
          </a:p>
        </p:txBody>
      </p:sp>
      <p:sp>
        <p:nvSpPr>
          <p:cNvPr id="4" name="Footer Placeholder 2"/>
          <p:cNvSpPr>
            <a:spLocks noGrp="1"/>
          </p:cNvSpPr>
          <p:nvPr>
            <p:ph type="ftr" sz="quarter" idx="11"/>
          </p:nvPr>
        </p:nvSpPr>
        <p:spPr>
          <a:xfrm>
            <a:off x="914400" y="6172200"/>
            <a:ext cx="3962400" cy="457200"/>
          </a:xfrm>
          <a:prstGeom prst="rect">
            <a:avLst/>
          </a:prstGeom>
        </p:spPr>
        <p:txBody>
          <a:bodyPr/>
          <a:lstStyle>
            <a:lvl1pPr>
              <a:defRPr/>
            </a:lvl1pPr>
          </a:lstStyle>
          <a:p>
            <a:pPr>
              <a:defRPr/>
            </a:pPr>
            <a:endParaRPr lang="en-GB">
              <a:solidFill>
                <a:prstClr val="black"/>
              </a:solidFill>
            </a:endParaRPr>
          </a:p>
        </p:txBody>
      </p:sp>
      <p:sp>
        <p:nvSpPr>
          <p:cNvPr id="5" name="Slide Number Placeholder 22"/>
          <p:cNvSpPr>
            <a:spLocks noGrp="1"/>
          </p:cNvSpPr>
          <p:nvPr>
            <p:ph type="sldNum" sz="quarter" idx="12"/>
          </p:nvPr>
        </p:nvSpPr>
        <p:spPr>
          <a:xfrm>
            <a:off x="146050" y="6210300"/>
            <a:ext cx="457200" cy="457200"/>
          </a:xfrm>
          <a:prstGeom prst="ellipse">
            <a:avLst/>
          </a:prstGeom>
        </p:spPr>
        <p:txBody>
          <a:bodyPr/>
          <a:lstStyle>
            <a:lvl1pPr>
              <a:defRPr/>
            </a:lvl1pPr>
          </a:lstStyle>
          <a:p>
            <a:pPr>
              <a:defRPr/>
            </a:pPr>
            <a:fld id="{8BA197E7-D287-475D-B05C-CC52751F7BA7}" type="slidenum">
              <a:rPr lang="en-GB">
                <a:solidFill>
                  <a:prstClr val="black"/>
                </a:solidFill>
              </a:rPr>
              <a:pPr>
                <a:defRPr/>
              </a:pPr>
              <a:t>‹#›</a:t>
            </a:fld>
            <a:endParaRPr lang="en-GB" dirty="0">
              <a:solidFill>
                <a:prstClr val="black"/>
              </a:solidFill>
            </a:endParaRPr>
          </a:p>
        </p:txBody>
      </p:sp>
    </p:spTree>
    <p:extLst>
      <p:ext uri="{BB962C8B-B14F-4D97-AF65-F5344CB8AC3E}">
        <p14:creationId xmlns:p14="http://schemas.microsoft.com/office/powerpoint/2010/main" val="408660774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3"/>
          <p:cNvSpPr>
            <a:spLocks noGrp="1"/>
          </p:cNvSpPr>
          <p:nvPr>
            <p:ph type="dt" sz="half" idx="10"/>
          </p:nvPr>
        </p:nvSpPr>
        <p:spPr>
          <a:xfrm>
            <a:off x="914400" y="6248400"/>
            <a:ext cx="8229600" cy="419100"/>
          </a:xfrm>
          <a:prstGeom prst="rect">
            <a:avLst/>
          </a:prstGeom>
        </p:spPr>
        <p:txBody>
          <a:bodyPr/>
          <a:lstStyle>
            <a:lvl1pPr algn="r">
              <a:defRPr sz="1400">
                <a:latin typeface="+mn-lt"/>
              </a:defRPr>
            </a:lvl1pPr>
          </a:lstStyle>
          <a:p>
            <a:pPr>
              <a:defRPr/>
            </a:pPr>
            <a:r>
              <a:rPr lang="en-US">
                <a:solidFill>
                  <a:prstClr val="black"/>
                </a:solidFill>
              </a:rPr>
              <a:t>Department of Personnel Management                   www.dpm.gov.pg</a:t>
            </a:r>
            <a:endParaRPr lang="en-GB" dirty="0">
              <a:solidFill>
                <a:prstClr val="black"/>
              </a:solidFill>
            </a:endParaRPr>
          </a:p>
        </p:txBody>
      </p:sp>
      <p:sp>
        <p:nvSpPr>
          <p:cNvPr id="3" name="Footer Placeholder 2"/>
          <p:cNvSpPr>
            <a:spLocks noGrp="1"/>
          </p:cNvSpPr>
          <p:nvPr>
            <p:ph type="ftr" sz="quarter" idx="11"/>
          </p:nvPr>
        </p:nvSpPr>
        <p:spPr>
          <a:xfrm>
            <a:off x="914400" y="6172200"/>
            <a:ext cx="3962400" cy="457200"/>
          </a:xfrm>
          <a:prstGeom prst="rect">
            <a:avLst/>
          </a:prstGeom>
        </p:spPr>
        <p:txBody>
          <a:bodyPr/>
          <a:lstStyle>
            <a:lvl1pPr>
              <a:defRPr/>
            </a:lvl1pPr>
          </a:lstStyle>
          <a:p>
            <a:pPr>
              <a:defRPr/>
            </a:pPr>
            <a:endParaRPr lang="en-GB">
              <a:solidFill>
                <a:prstClr val="black"/>
              </a:solidFill>
            </a:endParaRPr>
          </a:p>
        </p:txBody>
      </p:sp>
      <p:sp>
        <p:nvSpPr>
          <p:cNvPr id="4" name="Slide Number Placeholder 22"/>
          <p:cNvSpPr>
            <a:spLocks noGrp="1"/>
          </p:cNvSpPr>
          <p:nvPr>
            <p:ph type="sldNum" sz="quarter" idx="12"/>
          </p:nvPr>
        </p:nvSpPr>
        <p:spPr>
          <a:xfrm>
            <a:off x="146050" y="6210300"/>
            <a:ext cx="457200" cy="457200"/>
          </a:xfrm>
          <a:prstGeom prst="ellipse">
            <a:avLst/>
          </a:prstGeom>
        </p:spPr>
        <p:txBody>
          <a:bodyPr/>
          <a:lstStyle>
            <a:lvl1pPr>
              <a:defRPr/>
            </a:lvl1pPr>
          </a:lstStyle>
          <a:p>
            <a:pPr>
              <a:defRPr/>
            </a:pPr>
            <a:fld id="{AFFC6126-4276-419C-915E-1E50DCDCC140}" type="slidenum">
              <a:rPr lang="en-GB">
                <a:solidFill>
                  <a:prstClr val="black"/>
                </a:solidFill>
              </a:rPr>
              <a:pPr>
                <a:defRPr/>
              </a:pPr>
              <a:t>‹#›</a:t>
            </a:fld>
            <a:endParaRPr lang="en-GB" dirty="0">
              <a:solidFill>
                <a:prstClr val="black"/>
              </a:solidFill>
            </a:endParaRPr>
          </a:p>
        </p:txBody>
      </p:sp>
    </p:spTree>
    <p:extLst>
      <p:ext uri="{BB962C8B-B14F-4D97-AF65-F5344CB8AC3E}">
        <p14:creationId xmlns:p14="http://schemas.microsoft.com/office/powerpoint/2010/main" val="13662542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9026AC4A-8130-49F3-BB38-79FE1F283A5B}" type="datetimeFigureOut">
              <a:rPr lang="en-US" smtClean="0"/>
              <a:t>11/30/2023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1D81E0-9D3B-49CE-B100-52C89E12FCC2}" type="slidenum">
              <a:rPr lang="en-US" smtClean="0"/>
              <a:t>‹#›</a:t>
            </a:fld>
            <a:endParaRPr lang="en-US"/>
          </a:p>
        </p:txBody>
      </p:sp>
    </p:spTree>
    <p:extLst>
      <p:ext uri="{BB962C8B-B14F-4D97-AF65-F5344CB8AC3E}">
        <p14:creationId xmlns:p14="http://schemas.microsoft.com/office/powerpoint/2010/main" val="343386036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5" name="Rectangle 4"/>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solidFill>
                <a:prstClr val="white"/>
              </a:solidFill>
            </a:endParaRPr>
          </a:p>
        </p:txBody>
      </p:sp>
      <p:sp useBgFill="1">
        <p:nvSpPr>
          <p:cNvPr id="6" name="Rounded Rectangle 5"/>
          <p:cNvSpPr/>
          <p:nvPr/>
        </p:nvSpPr>
        <p:spPr>
          <a:xfrm>
            <a:off x="63500" y="69850"/>
            <a:ext cx="9013825" cy="6692900"/>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fontAlgn="auto">
              <a:spcBef>
                <a:spcPts val="0"/>
              </a:spcBef>
              <a:spcAft>
                <a:spcPts val="0"/>
              </a:spcAft>
              <a:defRPr/>
            </a:pPr>
            <a:endParaRPr lang="en-US">
              <a:solidFill>
                <a:prstClr val="white"/>
              </a:solidFill>
            </a:endParaRPr>
          </a:p>
        </p:txBody>
      </p:sp>
      <p:sp>
        <p:nvSpPr>
          <p:cNvPr id="2" name="Title 1"/>
          <p:cNvSpPr>
            <a:spLocks noGrp="1"/>
          </p:cNvSpPr>
          <p:nvPr>
            <p:ph type="title"/>
          </p:nvPr>
        </p:nvSpPr>
        <p:spPr>
          <a:xfrm>
            <a:off x="914400" y="273050"/>
            <a:ext cx="7772400" cy="1143000"/>
          </a:xfrm>
        </p:spPr>
        <p:txBody>
          <a:bodyPr/>
          <a:lstStyle>
            <a:lvl1pPr algn="l">
              <a:buNone/>
              <a:defRPr sz="4000" b="0"/>
            </a:lvl1pPr>
          </a:lstStyle>
          <a:p>
            <a:r>
              <a:rPr lang="en-US"/>
              <a:t>Click to edit Master title style</a:t>
            </a:r>
          </a:p>
        </p:txBody>
      </p:sp>
      <p:sp>
        <p:nvSpPr>
          <p:cNvPr id="3" name="Text Placeholder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a:r>
              <a:rPr lang="en-US"/>
              <a:t>Click to edit Master text styles</a:t>
            </a:r>
          </a:p>
        </p:txBody>
      </p:sp>
      <p:sp>
        <p:nvSpPr>
          <p:cNvPr id="11" name="Content Placeholder 10"/>
          <p:cNvSpPr>
            <a:spLocks noGrp="1"/>
          </p:cNvSpPr>
          <p:nvPr>
            <p:ph sz="quarter" idx="1"/>
          </p:nvPr>
        </p:nvSpPr>
        <p:spPr>
          <a:xfrm>
            <a:off x="2971800" y="1600200"/>
            <a:ext cx="5715000" cy="4495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4"/>
          <p:cNvSpPr>
            <a:spLocks noGrp="1"/>
          </p:cNvSpPr>
          <p:nvPr>
            <p:ph type="dt" sz="half" idx="10"/>
          </p:nvPr>
        </p:nvSpPr>
        <p:spPr>
          <a:xfrm>
            <a:off x="914400" y="6248400"/>
            <a:ext cx="8229600" cy="419100"/>
          </a:xfrm>
          <a:prstGeom prst="rect">
            <a:avLst/>
          </a:prstGeom>
        </p:spPr>
        <p:txBody>
          <a:bodyPr/>
          <a:lstStyle>
            <a:lvl1pPr algn="r">
              <a:defRPr sz="1400">
                <a:latin typeface="+mn-lt"/>
              </a:defRPr>
            </a:lvl1pPr>
          </a:lstStyle>
          <a:p>
            <a:pPr>
              <a:defRPr/>
            </a:pPr>
            <a:r>
              <a:rPr lang="en-US">
                <a:solidFill>
                  <a:prstClr val="black"/>
                </a:solidFill>
              </a:rPr>
              <a:t>Department of Personnel Management                   www.dpm.gov.pg</a:t>
            </a:r>
            <a:endParaRPr lang="en-GB" dirty="0">
              <a:solidFill>
                <a:prstClr val="black"/>
              </a:solidFill>
            </a:endParaRPr>
          </a:p>
        </p:txBody>
      </p:sp>
      <p:sp>
        <p:nvSpPr>
          <p:cNvPr id="8" name="Footer Placeholder 5"/>
          <p:cNvSpPr>
            <a:spLocks noGrp="1"/>
          </p:cNvSpPr>
          <p:nvPr>
            <p:ph type="ftr" sz="quarter" idx="11"/>
          </p:nvPr>
        </p:nvSpPr>
        <p:spPr>
          <a:xfrm>
            <a:off x="914400" y="6172200"/>
            <a:ext cx="3962400" cy="457200"/>
          </a:xfrm>
          <a:prstGeom prst="rect">
            <a:avLst/>
          </a:prstGeom>
        </p:spPr>
        <p:txBody>
          <a:bodyPr/>
          <a:lstStyle>
            <a:lvl1pPr>
              <a:defRPr/>
            </a:lvl1pPr>
          </a:lstStyle>
          <a:p>
            <a:pPr>
              <a:defRPr/>
            </a:pPr>
            <a:endParaRPr lang="en-GB">
              <a:solidFill>
                <a:prstClr val="black"/>
              </a:solidFill>
            </a:endParaRPr>
          </a:p>
        </p:txBody>
      </p:sp>
      <p:sp>
        <p:nvSpPr>
          <p:cNvPr id="9" name="Slide Number Placeholder 6"/>
          <p:cNvSpPr>
            <a:spLocks noGrp="1"/>
          </p:cNvSpPr>
          <p:nvPr>
            <p:ph type="sldNum" sz="quarter" idx="12"/>
          </p:nvPr>
        </p:nvSpPr>
        <p:spPr>
          <a:xfrm>
            <a:off x="146050" y="6210300"/>
            <a:ext cx="457200" cy="457200"/>
          </a:xfrm>
          <a:prstGeom prst="ellipse">
            <a:avLst/>
          </a:prstGeom>
        </p:spPr>
        <p:txBody>
          <a:bodyPr/>
          <a:lstStyle>
            <a:lvl1pPr>
              <a:defRPr/>
            </a:lvl1pPr>
          </a:lstStyle>
          <a:p>
            <a:pPr>
              <a:defRPr/>
            </a:pPr>
            <a:fld id="{A309DEC8-BBA9-4B09-BCF7-5C932F9A7A1D}" type="slidenum">
              <a:rPr lang="en-GB">
                <a:solidFill>
                  <a:prstClr val="black"/>
                </a:solidFill>
              </a:rPr>
              <a:pPr>
                <a:defRPr/>
              </a:pPr>
              <a:t>‹#›</a:t>
            </a:fld>
            <a:endParaRPr lang="en-GB" dirty="0">
              <a:solidFill>
                <a:prstClr val="black"/>
              </a:solidFill>
            </a:endParaRPr>
          </a:p>
        </p:txBody>
      </p:sp>
    </p:spTree>
    <p:extLst>
      <p:ext uri="{BB962C8B-B14F-4D97-AF65-F5344CB8AC3E}">
        <p14:creationId xmlns:p14="http://schemas.microsoft.com/office/powerpoint/2010/main" val="5301334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5" name="Rectangle 4"/>
          <p:cNvSpPr/>
          <p:nvPr/>
        </p:nvSpPr>
        <p:spPr>
          <a:xfrm flipV="1">
            <a:off x="68263" y="4683125"/>
            <a:ext cx="9007475" cy="92075"/>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solidFill>
                <a:prstClr val="white"/>
              </a:solidFill>
            </a:endParaRPr>
          </a:p>
        </p:txBody>
      </p:sp>
      <p:sp>
        <p:nvSpPr>
          <p:cNvPr id="6" name="Rectangle 5"/>
          <p:cNvSpPr/>
          <p:nvPr/>
        </p:nvSpPr>
        <p:spPr>
          <a:xfrm>
            <a:off x="68263" y="4649788"/>
            <a:ext cx="9007475" cy="46037"/>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solidFill>
                <a:prstClr val="white"/>
              </a:solidFill>
            </a:endParaRPr>
          </a:p>
        </p:txBody>
      </p:sp>
      <p:sp>
        <p:nvSpPr>
          <p:cNvPr id="7" name="Rectangle 6"/>
          <p:cNvSpPr/>
          <p:nvPr/>
        </p:nvSpPr>
        <p:spPr>
          <a:xfrm>
            <a:off x="68263" y="4773613"/>
            <a:ext cx="9007475" cy="47625"/>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solidFill>
                <a:prstClr val="white"/>
              </a:solidFill>
            </a:endParaRPr>
          </a:p>
        </p:txBody>
      </p:sp>
      <p:sp>
        <p:nvSpPr>
          <p:cNvPr id="2" name="Title 1"/>
          <p:cNvSpPr>
            <a:spLocks noGrp="1"/>
          </p:cNvSpPr>
          <p:nvPr>
            <p:ph type="title"/>
          </p:nvPr>
        </p:nvSpPr>
        <p:spPr>
          <a:xfrm>
            <a:off x="914400" y="4900550"/>
            <a:ext cx="7315200" cy="522288"/>
          </a:xfrm>
        </p:spPr>
        <p:txBody>
          <a:bodyPr anchor="ctr">
            <a:noAutofit/>
          </a:bodyPr>
          <a:lstStyle>
            <a:lvl1pPr algn="l">
              <a:buNone/>
              <a:defRPr sz="2800" b="0"/>
            </a:lvl1pPr>
          </a:lstStyle>
          <a:p>
            <a:r>
              <a:rPr lang="en-US"/>
              <a:t>Click to edit Master title style</a:t>
            </a:r>
          </a:p>
        </p:txBody>
      </p:sp>
      <p:sp>
        <p:nvSpPr>
          <p:cNvPr id="4" name="Text Placeholder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a:r>
              <a:rPr lang="en-US"/>
              <a:t>Click to edit Master text styles</a:t>
            </a:r>
          </a:p>
        </p:txBody>
      </p:sp>
      <p:sp>
        <p:nvSpPr>
          <p:cNvPr id="3" name="Picture Placeholder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normAutofit/>
          </a:bodyPr>
          <a:lstStyle>
            <a:lvl1pPr marL="0" indent="0">
              <a:buNone/>
              <a:defRPr sz="3200"/>
            </a:lvl1pPr>
          </a:lstStyle>
          <a:p>
            <a:pPr lvl="0"/>
            <a:r>
              <a:rPr lang="en-US" noProof="0"/>
              <a:t>Click icon to add picture</a:t>
            </a:r>
            <a:endParaRPr lang="en-US" noProof="0" dirty="0"/>
          </a:p>
        </p:txBody>
      </p:sp>
      <p:sp>
        <p:nvSpPr>
          <p:cNvPr id="8" name="Date Placeholder 4"/>
          <p:cNvSpPr>
            <a:spLocks noGrp="1"/>
          </p:cNvSpPr>
          <p:nvPr>
            <p:ph type="dt" sz="half" idx="10"/>
          </p:nvPr>
        </p:nvSpPr>
        <p:spPr>
          <a:xfrm>
            <a:off x="914400" y="6248400"/>
            <a:ext cx="8229600" cy="419100"/>
          </a:xfrm>
          <a:prstGeom prst="rect">
            <a:avLst/>
          </a:prstGeom>
        </p:spPr>
        <p:txBody>
          <a:bodyPr/>
          <a:lstStyle>
            <a:lvl1pPr algn="r">
              <a:defRPr sz="1400">
                <a:latin typeface="+mn-lt"/>
              </a:defRPr>
            </a:lvl1pPr>
          </a:lstStyle>
          <a:p>
            <a:pPr>
              <a:defRPr/>
            </a:pPr>
            <a:r>
              <a:rPr lang="en-US">
                <a:solidFill>
                  <a:prstClr val="black"/>
                </a:solidFill>
              </a:rPr>
              <a:t>Department of Personnel Management                   www.dpm.gov.pg</a:t>
            </a:r>
            <a:endParaRPr lang="en-GB" dirty="0">
              <a:solidFill>
                <a:prstClr val="black"/>
              </a:solidFill>
            </a:endParaRPr>
          </a:p>
        </p:txBody>
      </p:sp>
      <p:sp>
        <p:nvSpPr>
          <p:cNvPr id="9" name="Footer Placeholder 5"/>
          <p:cNvSpPr>
            <a:spLocks noGrp="1"/>
          </p:cNvSpPr>
          <p:nvPr>
            <p:ph type="ftr" sz="quarter" idx="11"/>
          </p:nvPr>
        </p:nvSpPr>
        <p:spPr>
          <a:xfrm>
            <a:off x="914400" y="6172200"/>
            <a:ext cx="3886200" cy="457200"/>
          </a:xfrm>
          <a:prstGeom prst="rect">
            <a:avLst/>
          </a:prstGeom>
        </p:spPr>
        <p:txBody>
          <a:bodyPr/>
          <a:lstStyle>
            <a:lvl1pPr>
              <a:defRPr/>
            </a:lvl1pPr>
          </a:lstStyle>
          <a:p>
            <a:pPr>
              <a:defRPr/>
            </a:pPr>
            <a:endParaRPr lang="en-GB">
              <a:solidFill>
                <a:prstClr val="black"/>
              </a:solidFill>
            </a:endParaRPr>
          </a:p>
        </p:txBody>
      </p:sp>
      <p:sp>
        <p:nvSpPr>
          <p:cNvPr id="10" name="Slide Number Placeholder 6"/>
          <p:cNvSpPr>
            <a:spLocks noGrp="1"/>
          </p:cNvSpPr>
          <p:nvPr>
            <p:ph type="sldNum" sz="quarter" idx="12"/>
          </p:nvPr>
        </p:nvSpPr>
        <p:spPr>
          <a:xfrm>
            <a:off x="146050" y="6208713"/>
            <a:ext cx="457200" cy="457200"/>
          </a:xfrm>
          <a:prstGeom prst="ellipse">
            <a:avLst/>
          </a:prstGeom>
        </p:spPr>
        <p:txBody>
          <a:bodyPr/>
          <a:lstStyle>
            <a:lvl1pPr>
              <a:defRPr/>
            </a:lvl1pPr>
          </a:lstStyle>
          <a:p>
            <a:pPr>
              <a:defRPr/>
            </a:pPr>
            <a:fld id="{E6E9BA51-4C53-4BCE-9AE2-D4B77839D2E3}" type="slidenum">
              <a:rPr lang="en-GB">
                <a:solidFill>
                  <a:prstClr val="black"/>
                </a:solidFill>
              </a:rPr>
              <a:pPr>
                <a:defRPr/>
              </a:pPr>
              <a:t>‹#›</a:t>
            </a:fld>
            <a:endParaRPr lang="en-GB" dirty="0">
              <a:solidFill>
                <a:prstClr val="black"/>
              </a:solidFill>
            </a:endParaRPr>
          </a:p>
        </p:txBody>
      </p:sp>
    </p:spTree>
    <p:extLst>
      <p:ext uri="{BB962C8B-B14F-4D97-AF65-F5344CB8AC3E}">
        <p14:creationId xmlns:p14="http://schemas.microsoft.com/office/powerpoint/2010/main" val="331057970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13"/>
          <p:cNvSpPr>
            <a:spLocks noGrp="1"/>
          </p:cNvSpPr>
          <p:nvPr>
            <p:ph type="dt" sz="half" idx="10"/>
          </p:nvPr>
        </p:nvSpPr>
        <p:spPr>
          <a:xfrm>
            <a:off x="914400" y="6248400"/>
            <a:ext cx="8229600" cy="419100"/>
          </a:xfrm>
          <a:prstGeom prst="rect">
            <a:avLst/>
          </a:prstGeom>
        </p:spPr>
        <p:txBody>
          <a:bodyPr/>
          <a:lstStyle>
            <a:lvl1pPr algn="r">
              <a:defRPr sz="1400">
                <a:latin typeface="+mn-lt"/>
              </a:defRPr>
            </a:lvl1pPr>
          </a:lstStyle>
          <a:p>
            <a:pPr>
              <a:defRPr/>
            </a:pPr>
            <a:r>
              <a:rPr lang="en-US">
                <a:solidFill>
                  <a:prstClr val="black"/>
                </a:solidFill>
              </a:rPr>
              <a:t>Department of Personnel Management                   www.dpm.gov.pg</a:t>
            </a:r>
            <a:endParaRPr lang="en-GB" dirty="0">
              <a:solidFill>
                <a:prstClr val="black"/>
              </a:solidFill>
            </a:endParaRPr>
          </a:p>
        </p:txBody>
      </p:sp>
      <p:sp>
        <p:nvSpPr>
          <p:cNvPr id="5" name="Footer Placeholder 2"/>
          <p:cNvSpPr>
            <a:spLocks noGrp="1"/>
          </p:cNvSpPr>
          <p:nvPr>
            <p:ph type="ftr" sz="quarter" idx="11"/>
          </p:nvPr>
        </p:nvSpPr>
        <p:spPr>
          <a:xfrm>
            <a:off x="914400" y="6172200"/>
            <a:ext cx="3962400" cy="457200"/>
          </a:xfrm>
          <a:prstGeom prst="rect">
            <a:avLst/>
          </a:prstGeom>
        </p:spPr>
        <p:txBody>
          <a:bodyPr/>
          <a:lstStyle>
            <a:lvl1pPr>
              <a:defRPr/>
            </a:lvl1pPr>
          </a:lstStyle>
          <a:p>
            <a:pPr>
              <a:defRPr/>
            </a:pPr>
            <a:endParaRPr lang="en-GB">
              <a:solidFill>
                <a:prstClr val="black"/>
              </a:solidFill>
            </a:endParaRPr>
          </a:p>
        </p:txBody>
      </p:sp>
      <p:sp>
        <p:nvSpPr>
          <p:cNvPr id="6" name="Slide Number Placeholder 22"/>
          <p:cNvSpPr>
            <a:spLocks noGrp="1"/>
          </p:cNvSpPr>
          <p:nvPr>
            <p:ph type="sldNum" sz="quarter" idx="12"/>
          </p:nvPr>
        </p:nvSpPr>
        <p:spPr>
          <a:xfrm>
            <a:off x="146050" y="6210300"/>
            <a:ext cx="457200" cy="457200"/>
          </a:xfrm>
          <a:prstGeom prst="ellipse">
            <a:avLst/>
          </a:prstGeom>
        </p:spPr>
        <p:txBody>
          <a:bodyPr/>
          <a:lstStyle>
            <a:lvl1pPr>
              <a:defRPr/>
            </a:lvl1pPr>
          </a:lstStyle>
          <a:p>
            <a:pPr>
              <a:defRPr/>
            </a:pPr>
            <a:fld id="{D8671F9C-CAED-4B09-A40E-434CE92545DA}" type="slidenum">
              <a:rPr lang="en-GB">
                <a:solidFill>
                  <a:prstClr val="black"/>
                </a:solidFill>
              </a:rPr>
              <a:pPr>
                <a:defRPr/>
              </a:pPr>
              <a:t>‹#›</a:t>
            </a:fld>
            <a:endParaRPr lang="en-GB" dirty="0">
              <a:solidFill>
                <a:prstClr val="black"/>
              </a:solidFill>
            </a:endParaRPr>
          </a:p>
        </p:txBody>
      </p:sp>
    </p:spTree>
    <p:extLst>
      <p:ext uri="{BB962C8B-B14F-4D97-AF65-F5344CB8AC3E}">
        <p14:creationId xmlns:p14="http://schemas.microsoft.com/office/powerpoint/2010/main" val="3625554843"/>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1168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914400" y="274640"/>
            <a:ext cx="55626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13"/>
          <p:cNvSpPr>
            <a:spLocks noGrp="1"/>
          </p:cNvSpPr>
          <p:nvPr>
            <p:ph type="dt" sz="half" idx="10"/>
          </p:nvPr>
        </p:nvSpPr>
        <p:spPr>
          <a:xfrm>
            <a:off x="914400" y="6248400"/>
            <a:ext cx="8229600" cy="419100"/>
          </a:xfrm>
          <a:prstGeom prst="rect">
            <a:avLst/>
          </a:prstGeom>
        </p:spPr>
        <p:txBody>
          <a:bodyPr/>
          <a:lstStyle>
            <a:lvl1pPr algn="r">
              <a:defRPr sz="1400">
                <a:latin typeface="+mn-lt"/>
              </a:defRPr>
            </a:lvl1pPr>
          </a:lstStyle>
          <a:p>
            <a:pPr>
              <a:defRPr/>
            </a:pPr>
            <a:r>
              <a:rPr lang="en-US">
                <a:solidFill>
                  <a:prstClr val="black"/>
                </a:solidFill>
              </a:rPr>
              <a:t>Department of Personnel Management                   www.dpm.gov.pg</a:t>
            </a:r>
            <a:endParaRPr lang="en-GB" dirty="0">
              <a:solidFill>
                <a:prstClr val="black"/>
              </a:solidFill>
            </a:endParaRPr>
          </a:p>
        </p:txBody>
      </p:sp>
      <p:sp>
        <p:nvSpPr>
          <p:cNvPr id="5" name="Footer Placeholder 2"/>
          <p:cNvSpPr>
            <a:spLocks noGrp="1"/>
          </p:cNvSpPr>
          <p:nvPr>
            <p:ph type="ftr" sz="quarter" idx="11"/>
          </p:nvPr>
        </p:nvSpPr>
        <p:spPr>
          <a:xfrm>
            <a:off x="914400" y="6172200"/>
            <a:ext cx="3962400" cy="457200"/>
          </a:xfrm>
          <a:prstGeom prst="rect">
            <a:avLst/>
          </a:prstGeom>
        </p:spPr>
        <p:txBody>
          <a:bodyPr/>
          <a:lstStyle>
            <a:lvl1pPr>
              <a:defRPr/>
            </a:lvl1pPr>
          </a:lstStyle>
          <a:p>
            <a:pPr>
              <a:defRPr/>
            </a:pPr>
            <a:endParaRPr lang="en-GB">
              <a:solidFill>
                <a:prstClr val="black"/>
              </a:solidFill>
            </a:endParaRPr>
          </a:p>
        </p:txBody>
      </p:sp>
      <p:sp>
        <p:nvSpPr>
          <p:cNvPr id="6" name="Slide Number Placeholder 22"/>
          <p:cNvSpPr>
            <a:spLocks noGrp="1"/>
          </p:cNvSpPr>
          <p:nvPr>
            <p:ph type="sldNum" sz="quarter" idx="12"/>
          </p:nvPr>
        </p:nvSpPr>
        <p:spPr>
          <a:xfrm>
            <a:off x="146050" y="6210300"/>
            <a:ext cx="457200" cy="457200"/>
          </a:xfrm>
          <a:prstGeom prst="ellipse">
            <a:avLst/>
          </a:prstGeom>
        </p:spPr>
        <p:txBody>
          <a:bodyPr/>
          <a:lstStyle>
            <a:lvl1pPr>
              <a:defRPr/>
            </a:lvl1pPr>
          </a:lstStyle>
          <a:p>
            <a:pPr>
              <a:defRPr/>
            </a:pPr>
            <a:fld id="{A0CBC6EF-E775-4426-B51D-BBA52CDC3BDA}" type="slidenum">
              <a:rPr lang="en-GB">
                <a:solidFill>
                  <a:prstClr val="black"/>
                </a:solidFill>
              </a:rPr>
              <a:pPr>
                <a:defRPr/>
              </a:pPr>
              <a:t>‹#›</a:t>
            </a:fld>
            <a:endParaRPr lang="en-GB" dirty="0">
              <a:solidFill>
                <a:prstClr val="black"/>
              </a:solidFill>
            </a:endParaRPr>
          </a:p>
        </p:txBody>
      </p:sp>
    </p:spTree>
    <p:extLst>
      <p:ext uri="{BB962C8B-B14F-4D97-AF65-F5344CB8AC3E}">
        <p14:creationId xmlns:p14="http://schemas.microsoft.com/office/powerpoint/2010/main" val="11440424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026AC4A-8130-49F3-BB38-79FE1F283A5B}" type="datetimeFigureOut">
              <a:rPr lang="en-US" smtClean="0"/>
              <a:t>11/30/2023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1D81E0-9D3B-49CE-B100-52C89E12FCC2}" type="slidenum">
              <a:rPr lang="en-US" smtClean="0"/>
              <a:t>‹#›</a:t>
            </a:fld>
            <a:endParaRPr lang="en-US"/>
          </a:p>
        </p:txBody>
      </p:sp>
    </p:spTree>
    <p:extLst>
      <p:ext uri="{BB962C8B-B14F-4D97-AF65-F5344CB8AC3E}">
        <p14:creationId xmlns:p14="http://schemas.microsoft.com/office/powerpoint/2010/main" val="15792709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026AC4A-8130-49F3-BB38-79FE1F283A5B}" type="datetimeFigureOut">
              <a:rPr lang="en-US" smtClean="0"/>
              <a:t>11/30/2023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1D81E0-9D3B-49CE-B100-52C89E12FCC2}" type="slidenum">
              <a:rPr lang="en-US" smtClean="0"/>
              <a:t>‹#›</a:t>
            </a:fld>
            <a:endParaRPr lang="en-US"/>
          </a:p>
        </p:txBody>
      </p:sp>
    </p:spTree>
    <p:extLst>
      <p:ext uri="{BB962C8B-B14F-4D97-AF65-F5344CB8AC3E}">
        <p14:creationId xmlns:p14="http://schemas.microsoft.com/office/powerpoint/2010/main" val="39324675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9026AC4A-8130-49F3-BB38-79FE1F283A5B}" type="datetimeFigureOut">
              <a:rPr lang="en-US" smtClean="0"/>
              <a:t>11/30/2023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81D81E0-9D3B-49CE-B100-52C89E12FCC2}" type="slidenum">
              <a:rPr lang="en-US" smtClean="0"/>
              <a:t>‹#›</a:t>
            </a:fld>
            <a:endParaRPr lang="en-US"/>
          </a:p>
        </p:txBody>
      </p:sp>
    </p:spTree>
    <p:extLst>
      <p:ext uri="{BB962C8B-B14F-4D97-AF65-F5344CB8AC3E}">
        <p14:creationId xmlns:p14="http://schemas.microsoft.com/office/powerpoint/2010/main" val="32149978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9026AC4A-8130-49F3-BB38-79FE1F283A5B}" type="datetimeFigureOut">
              <a:rPr lang="en-US" smtClean="0"/>
              <a:t>11/30/2023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81D81E0-9D3B-49CE-B100-52C89E12FCC2}" type="slidenum">
              <a:rPr lang="en-US" smtClean="0"/>
              <a:t>‹#›</a:t>
            </a:fld>
            <a:endParaRPr lang="en-US"/>
          </a:p>
        </p:txBody>
      </p:sp>
    </p:spTree>
    <p:extLst>
      <p:ext uri="{BB962C8B-B14F-4D97-AF65-F5344CB8AC3E}">
        <p14:creationId xmlns:p14="http://schemas.microsoft.com/office/powerpoint/2010/main" val="38381228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9026AC4A-8130-49F3-BB38-79FE1F283A5B}" type="datetimeFigureOut">
              <a:rPr lang="en-US" smtClean="0"/>
              <a:t>11/30/2023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81D81E0-9D3B-49CE-B100-52C89E12FCC2}" type="slidenum">
              <a:rPr lang="en-US" smtClean="0"/>
              <a:t>‹#›</a:t>
            </a:fld>
            <a:endParaRPr lang="en-US"/>
          </a:p>
        </p:txBody>
      </p:sp>
    </p:spTree>
    <p:extLst>
      <p:ext uri="{BB962C8B-B14F-4D97-AF65-F5344CB8AC3E}">
        <p14:creationId xmlns:p14="http://schemas.microsoft.com/office/powerpoint/2010/main" val="1538370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026AC4A-8130-49F3-BB38-79FE1F283A5B}" type="datetimeFigureOut">
              <a:rPr lang="en-US" smtClean="0"/>
              <a:t>11/30/2023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81D81E0-9D3B-49CE-B100-52C89E12FCC2}" type="slidenum">
              <a:rPr lang="en-US" smtClean="0"/>
              <a:t>‹#›</a:t>
            </a:fld>
            <a:endParaRPr lang="en-US"/>
          </a:p>
        </p:txBody>
      </p:sp>
    </p:spTree>
    <p:extLst>
      <p:ext uri="{BB962C8B-B14F-4D97-AF65-F5344CB8AC3E}">
        <p14:creationId xmlns:p14="http://schemas.microsoft.com/office/powerpoint/2010/main" val="34249378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026AC4A-8130-49F3-BB38-79FE1F283A5B}" type="datetimeFigureOut">
              <a:rPr lang="en-US" smtClean="0"/>
              <a:t>11/30/2023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81D81E0-9D3B-49CE-B100-52C89E12FCC2}" type="slidenum">
              <a:rPr lang="en-US" smtClean="0"/>
              <a:t>‹#›</a:t>
            </a:fld>
            <a:endParaRPr lang="en-US"/>
          </a:p>
        </p:txBody>
      </p:sp>
    </p:spTree>
    <p:extLst>
      <p:ext uri="{BB962C8B-B14F-4D97-AF65-F5344CB8AC3E}">
        <p14:creationId xmlns:p14="http://schemas.microsoft.com/office/powerpoint/2010/main" val="220804469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theme" Target="../theme/theme1.xml"/><Relationship Id="rId1" Type="http://schemas.openxmlformats.org/officeDocument/2006/relationships/slideLayout" Target="../slideLayouts/slideLayout1.xml"/><Relationship Id="rId4" Type="http://schemas.openxmlformats.org/officeDocument/2006/relationships/image" Target="../media/image3.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3" Type="http://schemas.openxmlformats.org/officeDocument/2006/relationships/slideLayout" Target="../slideLayouts/slideLayout4.xml"/><Relationship Id="rId7" Type="http://schemas.openxmlformats.org/officeDocument/2006/relationships/slideLayout" Target="../slideLayouts/slideLayout8.xml"/><Relationship Id="rId12" Type="http://schemas.openxmlformats.org/officeDocument/2006/relationships/theme" Target="../theme/theme2.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slideLayout" Target="../slideLayouts/slideLayout12.xml"/><Relationship Id="rId5" Type="http://schemas.openxmlformats.org/officeDocument/2006/relationships/slideLayout" Target="../slideLayouts/slideLayout6.xml"/><Relationship Id="rId10" Type="http://schemas.openxmlformats.org/officeDocument/2006/relationships/slideLayout" Target="../slideLayouts/slideLayout11.xml"/><Relationship Id="rId4" Type="http://schemas.openxmlformats.org/officeDocument/2006/relationships/slideLayout" Target="../slideLayouts/slideLayout5.xml"/><Relationship Id="rId9" Type="http://schemas.openxmlformats.org/officeDocument/2006/relationships/slideLayout" Target="../slideLayouts/slideLayout1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image" Target="../media/image2.png"/><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3.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image" Target="../media/image3.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3" cstate="print">
            <a:duotone>
              <a:schemeClr val="accent1">
                <a:shade val="45000"/>
                <a:satMod val="135000"/>
              </a:schemeClr>
              <a:prstClr val="white"/>
            </a:duotone>
            <a:lum bright="25000" contrast="60000"/>
          </a:blip>
          <a:srcRect/>
          <a:stretch>
            <a:fillRect r="90000"/>
          </a:stretch>
        </a:blipFill>
        <a:effectLst/>
      </p:bgPr>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useBgFill="1">
        <p:nvSpPr>
          <p:cNvPr id="8" name="Rounded Rectangle 7"/>
          <p:cNvSpPr/>
          <p:nvPr/>
        </p:nvSpPr>
        <p:spPr>
          <a:xfrm>
            <a:off x="63500" y="69850"/>
            <a:ext cx="9013825" cy="6692900"/>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028" name="Title Placeholder 21"/>
          <p:cNvSpPr>
            <a:spLocks noGrp="1"/>
          </p:cNvSpPr>
          <p:nvPr>
            <p:ph type="title"/>
          </p:nvPr>
        </p:nvSpPr>
        <p:spPr bwMode="auto">
          <a:xfrm>
            <a:off x="914400" y="274638"/>
            <a:ext cx="8001000" cy="715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91440" numCol="1" anchor="b" anchorCtr="0" compatLnSpc="1">
            <a:prstTxWarp prst="textNoShape">
              <a:avLst/>
            </a:prstTxWarp>
          </a:bodyPr>
          <a:lstStyle/>
          <a:p>
            <a:pPr lvl="0"/>
            <a:r>
              <a:rPr lang="en-US" altLang="en-US"/>
              <a:t>Click to edit Master title style</a:t>
            </a:r>
          </a:p>
        </p:txBody>
      </p:sp>
      <p:sp>
        <p:nvSpPr>
          <p:cNvPr id="1029" name="Text Placeholder 12"/>
          <p:cNvSpPr>
            <a:spLocks noGrp="1"/>
          </p:cNvSpPr>
          <p:nvPr>
            <p:ph type="body" idx="1"/>
          </p:nvPr>
        </p:nvSpPr>
        <p:spPr bwMode="auto">
          <a:xfrm>
            <a:off x="914400" y="1066800"/>
            <a:ext cx="8001000" cy="495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dirty="0"/>
              <a:t>Click to edit Master text styles</a:t>
            </a:r>
          </a:p>
          <a:p>
            <a:pPr lvl="1"/>
            <a:r>
              <a:rPr lang="en-US" altLang="en-US" dirty="0"/>
              <a:t>Second level</a:t>
            </a:r>
          </a:p>
        </p:txBody>
      </p:sp>
      <p:pic>
        <p:nvPicPr>
          <p:cNvPr id="10" name="Picture 9"/>
          <p:cNvPicPr/>
          <p:nvPr/>
        </p:nvPicPr>
        <p:blipFill>
          <a:blip r:embed="rId4" cstate="print">
            <a:lum bright="12000" contrast="18000"/>
          </a:blip>
          <a:srcRect/>
          <a:stretch>
            <a:fillRect/>
          </a:stretch>
        </p:blipFill>
        <p:spPr bwMode="auto">
          <a:xfrm>
            <a:off x="0" y="228600"/>
            <a:ext cx="990600" cy="762000"/>
          </a:xfrm>
          <a:prstGeom prst="rect">
            <a:avLst/>
          </a:prstGeom>
          <a:ln>
            <a:noFill/>
          </a:ln>
          <a:effectLst>
            <a:softEdge rad="112500"/>
          </a:effectLst>
        </p:spPr>
      </p:pic>
      <p:sp>
        <p:nvSpPr>
          <p:cNvPr id="1032" name="TextBox 10"/>
          <p:cNvSpPr txBox="1">
            <a:spLocks noChangeArrowheads="1"/>
          </p:cNvSpPr>
          <p:nvPr/>
        </p:nvSpPr>
        <p:spPr bwMode="auto">
          <a:xfrm rot="-5400000">
            <a:off x="-2420143" y="3272879"/>
            <a:ext cx="5791200" cy="7694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defRPr/>
            </a:pPr>
            <a:r>
              <a:rPr lang="en-AU" sz="2400" dirty="0">
                <a:solidFill>
                  <a:srgbClr val="000000"/>
                </a:solidFill>
                <a:latin typeface="Lucida Calligraphy" pitchFamily="66" charset="0"/>
              </a:rPr>
              <a:t>“Rise Up, Step Up, Speak Up”</a:t>
            </a:r>
          </a:p>
          <a:p>
            <a:pPr algn="ctr" eaLnBrk="1" hangingPunct="1">
              <a:defRPr/>
            </a:pPr>
            <a:r>
              <a:rPr lang="en-AU" sz="2000" b="0" dirty="0">
                <a:solidFill>
                  <a:srgbClr val="000000"/>
                </a:solidFill>
                <a:latin typeface="Arial" panose="020B0604020202020204" pitchFamily="34" charset="0"/>
                <a:cs typeface="Arial" panose="020B0604020202020204" pitchFamily="34" charset="0"/>
              </a:rPr>
              <a:t>Department of Personnel Management</a:t>
            </a:r>
            <a:endParaRPr lang="en-GB" sz="2000" b="0" dirty="0">
              <a:solidFill>
                <a:srgbClr val="000000"/>
              </a:solidFill>
              <a:latin typeface="Arial" panose="020B0604020202020204" pitchFamily="34" charset="0"/>
              <a:cs typeface="Arial" panose="020B0604020202020204" pitchFamily="34" charset="0"/>
            </a:endParaRPr>
          </a:p>
        </p:txBody>
      </p:sp>
      <p:sp>
        <p:nvSpPr>
          <p:cNvPr id="11" name="Date Placeholder 13"/>
          <p:cNvSpPr txBox="1">
            <a:spLocks/>
          </p:cNvSpPr>
          <p:nvPr/>
        </p:nvSpPr>
        <p:spPr>
          <a:xfrm rot="16200000">
            <a:off x="-2331815" y="3647382"/>
            <a:ext cx="6264696" cy="119290"/>
          </a:xfrm>
          <a:prstGeom prst="rect">
            <a:avLst/>
          </a:prstGeom>
        </p:spPr>
        <p:txBody>
          <a:bodyPr anchor="t" anchorCtr="0"/>
          <a:lstStyle>
            <a:defPPr>
              <a:defRPr lang="en-US"/>
            </a:defPPr>
            <a:lvl1pPr algn="l" rtl="0" eaLnBrk="1" fontAlgn="auto" latinLnBrk="0" hangingPunct="1">
              <a:spcBef>
                <a:spcPts val="0"/>
              </a:spcBef>
              <a:spcAft>
                <a:spcPts val="0"/>
              </a:spcAft>
              <a:defRPr kumimoji="0" sz="900" kern="1200">
                <a:solidFill>
                  <a:schemeClr val="tx2"/>
                </a:solidFill>
                <a:latin typeface="Monotype Corsiva" panose="03010101010201010101" pitchFamily="66"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fontAlgn="base">
              <a:spcBef>
                <a:spcPct val="0"/>
              </a:spcBef>
              <a:spcAft>
                <a:spcPct val="0"/>
              </a:spcAft>
              <a:defRPr/>
            </a:pPr>
            <a:r>
              <a:rPr lang="en-GB" dirty="0">
                <a:solidFill>
                  <a:prstClr val="black"/>
                </a:solidFill>
              </a:rPr>
              <a:t>Intellectual property of Department of Personnel Management – Not to be used without written permission by Secretary DPM 14 November 2014</a:t>
            </a:r>
          </a:p>
          <a:p>
            <a:pPr>
              <a:defRPr/>
            </a:pPr>
            <a:endParaRPr lang="en-GB" dirty="0"/>
          </a:p>
        </p:txBody>
      </p:sp>
    </p:spTree>
  </p:cSld>
  <p:clrMap bg1="lt1" tx1="dk1" bg2="lt2" tx2="dk2" accent1="accent1" accent2="accent2" accent3="accent3" accent4="accent4" accent5="accent5" accent6="accent6" hlink="hlink" folHlink="folHlink"/>
  <p:sldLayoutIdLst>
    <p:sldLayoutId id="2147484374" r:id="rId1"/>
  </p:sldLayoutIdLst>
  <p:hf sldNum="0" hdr="0" dt="0"/>
  <p:txStyles>
    <p:titleStyle>
      <a:lvl1pPr algn="l" rtl="0" eaLnBrk="0" fontAlgn="base" hangingPunct="0">
        <a:spcBef>
          <a:spcPct val="0"/>
        </a:spcBef>
        <a:spcAft>
          <a:spcPct val="0"/>
        </a:spcAft>
        <a:defRPr lang="en-US" sz="4000" b="1" kern="1200" dirty="0">
          <a:solidFill>
            <a:srgbClr val="704A3D"/>
          </a:solidFill>
          <a:latin typeface="Calibri" pitchFamily="34" charset="0"/>
          <a:ea typeface="+mj-ea"/>
          <a:cs typeface="+mj-cs"/>
        </a:defRPr>
      </a:lvl1pPr>
      <a:lvl2pPr algn="l" rtl="0" eaLnBrk="0" fontAlgn="base" hangingPunct="0">
        <a:spcBef>
          <a:spcPct val="0"/>
        </a:spcBef>
        <a:spcAft>
          <a:spcPct val="0"/>
        </a:spcAft>
        <a:defRPr sz="4000" b="1">
          <a:solidFill>
            <a:srgbClr val="704A3D"/>
          </a:solidFill>
          <a:latin typeface="Calibri" pitchFamily="34" charset="0"/>
        </a:defRPr>
      </a:lvl2pPr>
      <a:lvl3pPr algn="l" rtl="0" eaLnBrk="0" fontAlgn="base" hangingPunct="0">
        <a:spcBef>
          <a:spcPct val="0"/>
        </a:spcBef>
        <a:spcAft>
          <a:spcPct val="0"/>
        </a:spcAft>
        <a:defRPr sz="4000" b="1">
          <a:solidFill>
            <a:srgbClr val="704A3D"/>
          </a:solidFill>
          <a:latin typeface="Calibri" pitchFamily="34" charset="0"/>
        </a:defRPr>
      </a:lvl3pPr>
      <a:lvl4pPr algn="l" rtl="0" eaLnBrk="0" fontAlgn="base" hangingPunct="0">
        <a:spcBef>
          <a:spcPct val="0"/>
        </a:spcBef>
        <a:spcAft>
          <a:spcPct val="0"/>
        </a:spcAft>
        <a:defRPr sz="4000" b="1">
          <a:solidFill>
            <a:srgbClr val="704A3D"/>
          </a:solidFill>
          <a:latin typeface="Calibri" pitchFamily="34" charset="0"/>
        </a:defRPr>
      </a:lvl4pPr>
      <a:lvl5pPr algn="l" rtl="0" eaLnBrk="0" fontAlgn="base" hangingPunct="0">
        <a:spcBef>
          <a:spcPct val="0"/>
        </a:spcBef>
        <a:spcAft>
          <a:spcPct val="0"/>
        </a:spcAft>
        <a:defRPr sz="4000" b="1">
          <a:solidFill>
            <a:srgbClr val="704A3D"/>
          </a:solidFill>
          <a:latin typeface="Calibri" pitchFamily="34" charset="0"/>
        </a:defRPr>
      </a:lvl5pPr>
      <a:lvl6pPr marL="457200" algn="l" rtl="0" eaLnBrk="1" fontAlgn="base" hangingPunct="1">
        <a:spcBef>
          <a:spcPct val="0"/>
        </a:spcBef>
        <a:spcAft>
          <a:spcPct val="0"/>
        </a:spcAft>
        <a:defRPr sz="4000">
          <a:solidFill>
            <a:schemeClr val="tx2"/>
          </a:solidFill>
          <a:latin typeface="Franklin Gothic Book" pitchFamily="34" charset="0"/>
        </a:defRPr>
      </a:lvl6pPr>
      <a:lvl7pPr marL="914400" algn="l" rtl="0" eaLnBrk="1" fontAlgn="base" hangingPunct="1">
        <a:spcBef>
          <a:spcPct val="0"/>
        </a:spcBef>
        <a:spcAft>
          <a:spcPct val="0"/>
        </a:spcAft>
        <a:defRPr sz="4000">
          <a:solidFill>
            <a:schemeClr val="tx2"/>
          </a:solidFill>
          <a:latin typeface="Franklin Gothic Book" pitchFamily="34" charset="0"/>
        </a:defRPr>
      </a:lvl7pPr>
      <a:lvl8pPr marL="1371600" algn="l" rtl="0" eaLnBrk="1" fontAlgn="base" hangingPunct="1">
        <a:spcBef>
          <a:spcPct val="0"/>
        </a:spcBef>
        <a:spcAft>
          <a:spcPct val="0"/>
        </a:spcAft>
        <a:defRPr sz="4000">
          <a:solidFill>
            <a:schemeClr val="tx2"/>
          </a:solidFill>
          <a:latin typeface="Franklin Gothic Book" pitchFamily="34" charset="0"/>
        </a:defRPr>
      </a:lvl8pPr>
      <a:lvl9pPr marL="1828800" algn="l" rtl="0" eaLnBrk="1" fontAlgn="base" hangingPunct="1">
        <a:spcBef>
          <a:spcPct val="0"/>
        </a:spcBef>
        <a:spcAft>
          <a:spcPct val="0"/>
        </a:spcAft>
        <a:defRPr sz="4000">
          <a:solidFill>
            <a:schemeClr val="tx2"/>
          </a:solidFill>
          <a:latin typeface="Franklin Gothic Book" pitchFamily="34" charset="0"/>
        </a:defRPr>
      </a:lvl9pPr>
    </p:titleStyle>
    <p:bodyStyle>
      <a:lvl1pPr marL="273050" indent="-273050" algn="l" rtl="0" eaLnBrk="0" fontAlgn="base" hangingPunct="0">
        <a:spcBef>
          <a:spcPts val="575"/>
        </a:spcBef>
        <a:spcAft>
          <a:spcPct val="0"/>
        </a:spcAft>
        <a:buClr>
          <a:schemeClr val="accent1"/>
        </a:buClr>
        <a:buSzPct val="85000"/>
        <a:buFont typeface="Wingdings 2" pitchFamily="18" charset="2"/>
        <a:buChar char=""/>
        <a:defRPr sz="3200" kern="1200">
          <a:solidFill>
            <a:schemeClr val="tx1"/>
          </a:solidFill>
          <a:latin typeface="Calibri" pitchFamily="34" charset="0"/>
          <a:ea typeface="+mn-ea"/>
          <a:cs typeface="+mn-cs"/>
        </a:defRPr>
      </a:lvl1pPr>
      <a:lvl2pPr marL="547688" indent="-228600" algn="l" rtl="0" eaLnBrk="0" fontAlgn="base" hangingPunct="0">
        <a:spcBef>
          <a:spcPts val="375"/>
        </a:spcBef>
        <a:spcAft>
          <a:spcPct val="0"/>
        </a:spcAft>
        <a:buClr>
          <a:schemeClr val="accent2"/>
        </a:buClr>
        <a:buSzPct val="85000"/>
        <a:buFont typeface="Courier New" pitchFamily="49" charset="0"/>
        <a:buChar char="o"/>
        <a:defRPr sz="2800" kern="1200">
          <a:solidFill>
            <a:schemeClr val="tx1"/>
          </a:solidFill>
          <a:latin typeface="Calibri" pitchFamily="34" charset="0"/>
          <a:ea typeface="+mn-ea"/>
          <a:cs typeface="+mn-cs"/>
        </a:defRPr>
      </a:lvl2pPr>
      <a:lvl3pPr marL="822325" indent="-228600" algn="l" rtl="0" eaLnBrk="0" fontAlgn="base" hangingPunct="0">
        <a:spcBef>
          <a:spcPts val="375"/>
        </a:spcBef>
        <a:spcAft>
          <a:spcPct val="0"/>
        </a:spcAft>
        <a:buClr>
          <a:srgbClr val="E6B1AB"/>
        </a:buClr>
        <a:buSzPct val="85000"/>
        <a:buFont typeface="Wingdings 2" pitchFamily="18" charset="2"/>
        <a:buChar char=""/>
        <a:defRPr sz="2000" kern="1200">
          <a:solidFill>
            <a:schemeClr val="tx1"/>
          </a:solidFill>
          <a:latin typeface="Calibri" pitchFamily="34" charset="0"/>
          <a:ea typeface="+mn-ea"/>
          <a:cs typeface="+mn-cs"/>
        </a:defRPr>
      </a:lvl3pPr>
      <a:lvl4pPr marL="1096963" indent="-228600" algn="l" rtl="0" eaLnBrk="0" fontAlgn="base" hangingPunct="0">
        <a:spcBef>
          <a:spcPts val="375"/>
        </a:spcBef>
        <a:spcAft>
          <a:spcPct val="0"/>
        </a:spcAft>
        <a:buClr>
          <a:srgbClr val="A28E6A"/>
        </a:buClr>
        <a:buSzPct val="80000"/>
        <a:buFont typeface="Wingdings 2" pitchFamily="18" charset="2"/>
        <a:buChar char=""/>
        <a:defRPr sz="2000" kern="1200">
          <a:solidFill>
            <a:schemeClr val="tx1"/>
          </a:solidFill>
          <a:latin typeface="Calibri" pitchFamily="34" charset="0"/>
          <a:ea typeface="+mn-ea"/>
          <a:cs typeface="+mn-cs"/>
        </a:defRPr>
      </a:lvl4pPr>
      <a:lvl5pPr marL="1371600" indent="-228600" algn="l" rtl="0" eaLnBrk="0" fontAlgn="base" hangingPunct="0">
        <a:spcBef>
          <a:spcPts val="375"/>
        </a:spcBef>
        <a:spcAft>
          <a:spcPct val="0"/>
        </a:spcAft>
        <a:buClr>
          <a:srgbClr val="A28E6A"/>
        </a:buClr>
        <a:buChar char="o"/>
        <a:defRPr sz="2000" kern="1200">
          <a:solidFill>
            <a:schemeClr val="tx1"/>
          </a:solidFill>
          <a:latin typeface="Calibri" pitchFamily="34" charset="0"/>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026AC4A-8130-49F3-BB38-79FE1F283A5B}" type="datetimeFigureOut">
              <a:rPr lang="en-US" smtClean="0"/>
              <a:t>11/30/2023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81D81E0-9D3B-49CE-B100-52C89E12FCC2}" type="slidenum">
              <a:rPr lang="en-US" smtClean="0"/>
              <a:t>‹#›</a:t>
            </a:fld>
            <a:endParaRPr lang="en-US"/>
          </a:p>
        </p:txBody>
      </p:sp>
    </p:spTree>
    <p:extLst>
      <p:ext uri="{BB962C8B-B14F-4D97-AF65-F5344CB8AC3E}">
        <p14:creationId xmlns:p14="http://schemas.microsoft.com/office/powerpoint/2010/main" val="1568643717"/>
      </p:ext>
    </p:extLst>
  </p:cSld>
  <p:clrMap bg1="lt1" tx1="dk1" bg2="lt2" tx2="dk2" accent1="accent1" accent2="accent2" accent3="accent3" accent4="accent4" accent5="accent5" accent6="accent6" hlink="hlink" folHlink="folHlink"/>
  <p:sldLayoutIdLst>
    <p:sldLayoutId id="2147484434" r:id="rId1"/>
    <p:sldLayoutId id="2147484435" r:id="rId2"/>
    <p:sldLayoutId id="2147484436" r:id="rId3"/>
    <p:sldLayoutId id="2147484437" r:id="rId4"/>
    <p:sldLayoutId id="2147484438" r:id="rId5"/>
    <p:sldLayoutId id="2147484439" r:id="rId6"/>
    <p:sldLayoutId id="2147484440" r:id="rId7"/>
    <p:sldLayoutId id="2147484441" r:id="rId8"/>
    <p:sldLayoutId id="2147484442" r:id="rId9"/>
    <p:sldLayoutId id="2147484443" r:id="rId10"/>
    <p:sldLayoutId id="2147484444"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3" cstate="print">
            <a:duotone>
              <a:schemeClr val="accent1">
                <a:shade val="45000"/>
                <a:satMod val="135000"/>
              </a:schemeClr>
              <a:prstClr val="white"/>
            </a:duotone>
            <a:lum bright="25000" contrast="60000"/>
          </a:blip>
          <a:srcRect/>
          <a:stretch>
            <a:fillRect r="90000"/>
          </a:stretch>
        </a:blipFill>
        <a:effectLst/>
      </p:bgPr>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solidFill>
                <a:prstClr val="white"/>
              </a:solidFill>
            </a:endParaRPr>
          </a:p>
        </p:txBody>
      </p:sp>
      <p:sp useBgFill="1">
        <p:nvSpPr>
          <p:cNvPr id="8" name="Rounded Rectangle 7"/>
          <p:cNvSpPr/>
          <p:nvPr/>
        </p:nvSpPr>
        <p:spPr>
          <a:xfrm>
            <a:off x="63500" y="69850"/>
            <a:ext cx="9013825" cy="6692900"/>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fontAlgn="auto">
              <a:spcBef>
                <a:spcPts val="0"/>
              </a:spcBef>
              <a:spcAft>
                <a:spcPts val="0"/>
              </a:spcAft>
              <a:defRPr/>
            </a:pPr>
            <a:endParaRPr lang="en-US">
              <a:solidFill>
                <a:prstClr val="white"/>
              </a:solidFill>
            </a:endParaRPr>
          </a:p>
        </p:txBody>
      </p:sp>
      <p:sp>
        <p:nvSpPr>
          <p:cNvPr id="2052" name="Title Placeholder 21"/>
          <p:cNvSpPr>
            <a:spLocks noGrp="1"/>
          </p:cNvSpPr>
          <p:nvPr>
            <p:ph type="title"/>
          </p:nvPr>
        </p:nvSpPr>
        <p:spPr bwMode="auto">
          <a:xfrm>
            <a:off x="914400" y="274638"/>
            <a:ext cx="8001000" cy="715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91440" numCol="1" anchor="b" anchorCtr="0" compatLnSpc="1">
            <a:prstTxWarp prst="textNoShape">
              <a:avLst/>
            </a:prstTxWarp>
          </a:bodyPr>
          <a:lstStyle/>
          <a:p>
            <a:pPr lvl="0"/>
            <a:r>
              <a:rPr lang="en-US" altLang="en-US"/>
              <a:t>Click to edit Master title style</a:t>
            </a:r>
          </a:p>
        </p:txBody>
      </p:sp>
      <p:sp>
        <p:nvSpPr>
          <p:cNvPr id="2053" name="Text Placeholder 12"/>
          <p:cNvSpPr>
            <a:spLocks noGrp="1"/>
          </p:cNvSpPr>
          <p:nvPr>
            <p:ph type="body" idx="1"/>
          </p:nvPr>
        </p:nvSpPr>
        <p:spPr bwMode="auto">
          <a:xfrm>
            <a:off x="914400" y="1066800"/>
            <a:ext cx="8001000" cy="548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p:txBody>
      </p:sp>
      <p:pic>
        <p:nvPicPr>
          <p:cNvPr id="10" name="Picture 9"/>
          <p:cNvPicPr/>
          <p:nvPr/>
        </p:nvPicPr>
        <p:blipFill>
          <a:blip r:embed="rId14" cstate="print">
            <a:lum bright="12000" contrast="18000"/>
          </a:blip>
          <a:srcRect/>
          <a:stretch>
            <a:fillRect/>
          </a:stretch>
        </p:blipFill>
        <p:spPr bwMode="auto">
          <a:xfrm>
            <a:off x="0" y="228600"/>
            <a:ext cx="990600" cy="762000"/>
          </a:xfrm>
          <a:prstGeom prst="rect">
            <a:avLst/>
          </a:prstGeom>
          <a:ln>
            <a:noFill/>
          </a:ln>
          <a:effectLst>
            <a:softEdge rad="112500"/>
          </a:effectLst>
        </p:spPr>
      </p:pic>
      <p:sp>
        <p:nvSpPr>
          <p:cNvPr id="2055" name="TextBox 10"/>
          <p:cNvSpPr txBox="1">
            <a:spLocks noChangeArrowheads="1"/>
          </p:cNvSpPr>
          <p:nvPr/>
        </p:nvSpPr>
        <p:spPr bwMode="auto">
          <a:xfrm rot="-5400000">
            <a:off x="-2404268" y="3234531"/>
            <a:ext cx="5791200" cy="846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defRPr/>
            </a:pPr>
            <a:r>
              <a:rPr lang="en-AU" sz="2400">
                <a:solidFill>
                  <a:srgbClr val="000000"/>
                </a:solidFill>
                <a:latin typeface="Lucida Calligraphy" pitchFamily="66" charset="0"/>
              </a:rPr>
              <a:t>“Rise Up, Step Up, Speak Up”</a:t>
            </a:r>
          </a:p>
          <a:p>
            <a:pPr algn="ctr" eaLnBrk="1" hangingPunct="1">
              <a:spcBef>
                <a:spcPts val="600"/>
              </a:spcBef>
              <a:defRPr/>
            </a:pPr>
            <a:r>
              <a:rPr lang="en-AU" sz="2000">
                <a:solidFill>
                  <a:srgbClr val="000000"/>
                </a:solidFill>
                <a:latin typeface="Plantagenet Cherokee" pitchFamily="18" charset="0"/>
              </a:rPr>
              <a:t>Department of Personnel Management</a:t>
            </a:r>
            <a:endParaRPr lang="en-GB" sz="2000">
              <a:solidFill>
                <a:srgbClr val="000000"/>
              </a:solidFill>
              <a:latin typeface="Plantagenet Cherokee" pitchFamily="18" charset="0"/>
            </a:endParaRPr>
          </a:p>
        </p:txBody>
      </p:sp>
      <p:sp>
        <p:nvSpPr>
          <p:cNvPr id="2056" name="TextBox 11"/>
          <p:cNvSpPr txBox="1">
            <a:spLocks noChangeArrowheads="1"/>
          </p:cNvSpPr>
          <p:nvPr/>
        </p:nvSpPr>
        <p:spPr bwMode="auto">
          <a:xfrm>
            <a:off x="0" y="6299200"/>
            <a:ext cx="1066800" cy="25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r>
              <a:rPr lang="en-AU" sz="1000">
                <a:solidFill>
                  <a:prstClr val="black"/>
                </a:solidFill>
                <a:latin typeface="Arial Narrow" pitchFamily="34" charset="0"/>
              </a:rPr>
              <a:t>www.dpm.gov.pg</a:t>
            </a:r>
            <a:endParaRPr lang="en-GB" sz="1000">
              <a:solidFill>
                <a:prstClr val="black"/>
              </a:solidFill>
              <a:latin typeface="Arial Narrow" pitchFamily="34" charset="0"/>
            </a:endParaRPr>
          </a:p>
        </p:txBody>
      </p:sp>
    </p:spTree>
    <p:extLst>
      <p:ext uri="{BB962C8B-B14F-4D97-AF65-F5344CB8AC3E}">
        <p14:creationId xmlns:p14="http://schemas.microsoft.com/office/powerpoint/2010/main" val="3858187485"/>
      </p:ext>
    </p:extLst>
  </p:cSld>
  <p:clrMap bg1="lt1" tx1="dk1" bg2="lt2" tx2="dk2" accent1="accent1" accent2="accent2" accent3="accent3" accent4="accent4" accent5="accent5" accent6="accent6" hlink="hlink" folHlink="folHlink"/>
  <p:sldLayoutIdLst>
    <p:sldLayoutId id="2147484448" r:id="rId1"/>
    <p:sldLayoutId id="2147484449" r:id="rId2"/>
    <p:sldLayoutId id="2147484450" r:id="rId3"/>
    <p:sldLayoutId id="2147484451" r:id="rId4"/>
    <p:sldLayoutId id="2147484452" r:id="rId5"/>
    <p:sldLayoutId id="2147484453" r:id="rId6"/>
    <p:sldLayoutId id="2147484454" r:id="rId7"/>
    <p:sldLayoutId id="2147484455" r:id="rId8"/>
    <p:sldLayoutId id="2147484456" r:id="rId9"/>
    <p:sldLayoutId id="2147484457" r:id="rId10"/>
    <p:sldLayoutId id="2147484458" r:id="rId11"/>
  </p:sldLayoutIdLst>
  <p:hf sldNum="0" hdr="0" ftr="0" dt="0"/>
  <p:txStyles>
    <p:titleStyle>
      <a:lvl1pPr algn="l" rtl="0" eaLnBrk="0" fontAlgn="base" hangingPunct="0">
        <a:spcBef>
          <a:spcPct val="0"/>
        </a:spcBef>
        <a:spcAft>
          <a:spcPct val="0"/>
        </a:spcAft>
        <a:defRPr lang="en-US" sz="4000" b="1" kern="1200" dirty="0">
          <a:solidFill>
            <a:srgbClr val="704A3D"/>
          </a:solidFill>
          <a:latin typeface="Calibri" pitchFamily="34" charset="0"/>
          <a:ea typeface="+mj-ea"/>
          <a:cs typeface="+mj-cs"/>
        </a:defRPr>
      </a:lvl1pPr>
      <a:lvl2pPr algn="l" rtl="0" eaLnBrk="0" fontAlgn="base" hangingPunct="0">
        <a:spcBef>
          <a:spcPct val="0"/>
        </a:spcBef>
        <a:spcAft>
          <a:spcPct val="0"/>
        </a:spcAft>
        <a:defRPr sz="4000" b="1">
          <a:solidFill>
            <a:srgbClr val="704A3D"/>
          </a:solidFill>
          <a:latin typeface="Calibri" pitchFamily="34" charset="0"/>
        </a:defRPr>
      </a:lvl2pPr>
      <a:lvl3pPr algn="l" rtl="0" eaLnBrk="0" fontAlgn="base" hangingPunct="0">
        <a:spcBef>
          <a:spcPct val="0"/>
        </a:spcBef>
        <a:spcAft>
          <a:spcPct val="0"/>
        </a:spcAft>
        <a:defRPr sz="4000" b="1">
          <a:solidFill>
            <a:srgbClr val="704A3D"/>
          </a:solidFill>
          <a:latin typeface="Calibri" pitchFamily="34" charset="0"/>
        </a:defRPr>
      </a:lvl3pPr>
      <a:lvl4pPr algn="l" rtl="0" eaLnBrk="0" fontAlgn="base" hangingPunct="0">
        <a:spcBef>
          <a:spcPct val="0"/>
        </a:spcBef>
        <a:spcAft>
          <a:spcPct val="0"/>
        </a:spcAft>
        <a:defRPr sz="4000" b="1">
          <a:solidFill>
            <a:srgbClr val="704A3D"/>
          </a:solidFill>
          <a:latin typeface="Calibri" pitchFamily="34" charset="0"/>
        </a:defRPr>
      </a:lvl4pPr>
      <a:lvl5pPr algn="l" rtl="0" eaLnBrk="0" fontAlgn="base" hangingPunct="0">
        <a:spcBef>
          <a:spcPct val="0"/>
        </a:spcBef>
        <a:spcAft>
          <a:spcPct val="0"/>
        </a:spcAft>
        <a:defRPr sz="4000" b="1">
          <a:solidFill>
            <a:srgbClr val="704A3D"/>
          </a:solidFill>
          <a:latin typeface="Calibri" pitchFamily="34" charset="0"/>
        </a:defRPr>
      </a:lvl5pPr>
      <a:lvl6pPr marL="457200" algn="l" rtl="0" eaLnBrk="1" fontAlgn="base" hangingPunct="1">
        <a:spcBef>
          <a:spcPct val="0"/>
        </a:spcBef>
        <a:spcAft>
          <a:spcPct val="0"/>
        </a:spcAft>
        <a:defRPr sz="4000">
          <a:solidFill>
            <a:schemeClr val="tx2"/>
          </a:solidFill>
          <a:latin typeface="Franklin Gothic Book" pitchFamily="34" charset="0"/>
        </a:defRPr>
      </a:lvl6pPr>
      <a:lvl7pPr marL="914400" algn="l" rtl="0" eaLnBrk="1" fontAlgn="base" hangingPunct="1">
        <a:spcBef>
          <a:spcPct val="0"/>
        </a:spcBef>
        <a:spcAft>
          <a:spcPct val="0"/>
        </a:spcAft>
        <a:defRPr sz="4000">
          <a:solidFill>
            <a:schemeClr val="tx2"/>
          </a:solidFill>
          <a:latin typeface="Franklin Gothic Book" pitchFamily="34" charset="0"/>
        </a:defRPr>
      </a:lvl7pPr>
      <a:lvl8pPr marL="1371600" algn="l" rtl="0" eaLnBrk="1" fontAlgn="base" hangingPunct="1">
        <a:spcBef>
          <a:spcPct val="0"/>
        </a:spcBef>
        <a:spcAft>
          <a:spcPct val="0"/>
        </a:spcAft>
        <a:defRPr sz="4000">
          <a:solidFill>
            <a:schemeClr val="tx2"/>
          </a:solidFill>
          <a:latin typeface="Franklin Gothic Book" pitchFamily="34" charset="0"/>
        </a:defRPr>
      </a:lvl8pPr>
      <a:lvl9pPr marL="1828800" algn="l" rtl="0" eaLnBrk="1" fontAlgn="base" hangingPunct="1">
        <a:spcBef>
          <a:spcPct val="0"/>
        </a:spcBef>
        <a:spcAft>
          <a:spcPct val="0"/>
        </a:spcAft>
        <a:defRPr sz="4000">
          <a:solidFill>
            <a:schemeClr val="tx2"/>
          </a:solidFill>
          <a:latin typeface="Franklin Gothic Book" pitchFamily="34" charset="0"/>
        </a:defRPr>
      </a:lvl9pPr>
    </p:titleStyle>
    <p:bodyStyle>
      <a:lvl1pPr marL="273050" indent="-273050" algn="l" rtl="0" eaLnBrk="0" fontAlgn="base" hangingPunct="0">
        <a:spcBef>
          <a:spcPts val="575"/>
        </a:spcBef>
        <a:spcAft>
          <a:spcPct val="0"/>
        </a:spcAft>
        <a:buClr>
          <a:schemeClr val="accent1"/>
        </a:buClr>
        <a:buSzPct val="85000"/>
        <a:buFont typeface="Wingdings 2" pitchFamily="18" charset="2"/>
        <a:buChar char=""/>
        <a:defRPr sz="3200" kern="1200">
          <a:solidFill>
            <a:schemeClr val="tx1"/>
          </a:solidFill>
          <a:latin typeface="Calibri" pitchFamily="34" charset="0"/>
          <a:ea typeface="+mn-ea"/>
          <a:cs typeface="+mn-cs"/>
        </a:defRPr>
      </a:lvl1pPr>
      <a:lvl2pPr marL="547688" indent="-228600" algn="l" rtl="0" eaLnBrk="0" fontAlgn="base" hangingPunct="0">
        <a:spcBef>
          <a:spcPts val="375"/>
        </a:spcBef>
        <a:spcAft>
          <a:spcPct val="0"/>
        </a:spcAft>
        <a:buClr>
          <a:schemeClr val="accent2"/>
        </a:buClr>
        <a:buSzPct val="85000"/>
        <a:buFont typeface="Courier New" pitchFamily="49" charset="0"/>
        <a:buChar char="o"/>
        <a:defRPr sz="2800" kern="1200">
          <a:solidFill>
            <a:schemeClr val="tx1"/>
          </a:solidFill>
          <a:latin typeface="Calibri" pitchFamily="34" charset="0"/>
          <a:ea typeface="+mn-ea"/>
          <a:cs typeface="+mn-cs"/>
        </a:defRPr>
      </a:lvl2pPr>
      <a:lvl3pPr marL="822325" indent="-228600" algn="l" rtl="0" eaLnBrk="0" fontAlgn="base" hangingPunct="0">
        <a:spcBef>
          <a:spcPts val="375"/>
        </a:spcBef>
        <a:spcAft>
          <a:spcPct val="0"/>
        </a:spcAft>
        <a:buClr>
          <a:srgbClr val="E6B1AB"/>
        </a:buClr>
        <a:buSzPct val="85000"/>
        <a:buFont typeface="Wingdings 2" pitchFamily="18" charset="2"/>
        <a:buChar char=""/>
        <a:defRPr sz="2000" kern="1200">
          <a:solidFill>
            <a:schemeClr val="tx1"/>
          </a:solidFill>
          <a:latin typeface="Calibri" pitchFamily="34" charset="0"/>
          <a:ea typeface="+mn-ea"/>
          <a:cs typeface="+mn-cs"/>
        </a:defRPr>
      </a:lvl3pPr>
      <a:lvl4pPr marL="1096963" indent="-228600" algn="l" rtl="0" eaLnBrk="0" fontAlgn="base" hangingPunct="0">
        <a:spcBef>
          <a:spcPts val="375"/>
        </a:spcBef>
        <a:spcAft>
          <a:spcPct val="0"/>
        </a:spcAft>
        <a:buClr>
          <a:srgbClr val="A28E6A"/>
        </a:buClr>
        <a:buSzPct val="80000"/>
        <a:buFont typeface="Wingdings 2" pitchFamily="18" charset="2"/>
        <a:buChar char=""/>
        <a:defRPr sz="2000" kern="1200">
          <a:solidFill>
            <a:schemeClr val="tx1"/>
          </a:solidFill>
          <a:latin typeface="Calibri" pitchFamily="34" charset="0"/>
          <a:ea typeface="+mn-ea"/>
          <a:cs typeface="+mn-cs"/>
        </a:defRPr>
      </a:lvl4pPr>
      <a:lvl5pPr marL="1371600" indent="-228600" algn="l" rtl="0" eaLnBrk="0" fontAlgn="base" hangingPunct="0">
        <a:spcBef>
          <a:spcPts val="375"/>
        </a:spcBef>
        <a:spcAft>
          <a:spcPct val="0"/>
        </a:spcAft>
        <a:buClr>
          <a:srgbClr val="A28E6A"/>
        </a:buClr>
        <a:buChar char="o"/>
        <a:defRPr sz="2000" kern="1200">
          <a:solidFill>
            <a:schemeClr val="tx1"/>
          </a:solidFill>
          <a:latin typeface="Calibri" pitchFamily="34" charset="0"/>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1.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3"/>
          <a:srcRect/>
          <a:tile tx="0" ty="0" sx="100000" sy="100000" flip="none" algn="tl"/>
        </a:blipFill>
        <a:effectLst/>
      </p:bgPr>
    </p:bg>
    <p:spTree>
      <p:nvGrpSpPr>
        <p:cNvPr id="1" name=""/>
        <p:cNvGrpSpPr/>
        <p:nvPr/>
      </p:nvGrpSpPr>
      <p:grpSpPr>
        <a:xfrm>
          <a:off x="0" y="0"/>
          <a:ext cx="0" cy="0"/>
          <a:chOff x="0" y="0"/>
          <a:chExt cx="0" cy="0"/>
        </a:xfrm>
      </p:grpSpPr>
      <p:sp>
        <p:nvSpPr>
          <p:cNvPr id="6146" name="Title 1"/>
          <p:cNvSpPr>
            <a:spLocks noGrp="1"/>
          </p:cNvSpPr>
          <p:nvPr>
            <p:ph type="title"/>
          </p:nvPr>
        </p:nvSpPr>
        <p:spPr>
          <a:xfrm>
            <a:off x="971600" y="118758"/>
            <a:ext cx="7772400" cy="6535260"/>
          </a:xfrm>
        </p:spPr>
        <p:txBody>
          <a:bodyPr/>
          <a:lstStyle/>
          <a:p>
            <a:pPr algn="ctr" eaLnBrk="1" hangingPunct="1">
              <a:spcAft>
                <a:spcPts val="1200"/>
              </a:spcAft>
              <a:defRPr/>
            </a:pPr>
            <a:br>
              <a:rPr lang="en-AU" sz="4800" dirty="0">
                <a:solidFill>
                  <a:srgbClr val="0000CC"/>
                </a:solidFill>
              </a:rPr>
            </a:br>
            <a:br>
              <a:rPr lang="en-AU" sz="4800" dirty="0">
                <a:solidFill>
                  <a:srgbClr val="0000CC"/>
                </a:solidFill>
              </a:rPr>
            </a:br>
            <a:r>
              <a:rPr lang="en-AU" sz="2400" dirty="0">
                <a:solidFill>
                  <a:srgbClr val="0000CC"/>
                </a:solidFill>
              </a:rPr>
              <a:t>Human Resource Advisory &amp; Compliance Audit Wing</a:t>
            </a:r>
            <a:br>
              <a:rPr lang="en-AU" sz="4800" dirty="0">
                <a:solidFill>
                  <a:srgbClr val="0000CC"/>
                </a:solidFill>
              </a:rPr>
            </a:br>
            <a:r>
              <a:rPr lang="en-AU" sz="4800" dirty="0">
                <a:solidFill>
                  <a:srgbClr val="0000CC"/>
                </a:solidFill>
              </a:rPr>
              <a:t>SPECIAL GENERAL ORDER 11 </a:t>
            </a:r>
            <a:r>
              <a:rPr lang="en-AU" sz="4800" dirty="0">
                <a:solidFill>
                  <a:schemeClr val="accent4">
                    <a:lumMod val="75000"/>
                  </a:schemeClr>
                </a:solidFill>
              </a:rPr>
              <a:t>(SGO 11)</a:t>
            </a:r>
            <a:br>
              <a:rPr lang="en-AU" sz="4800" dirty="0">
                <a:solidFill>
                  <a:schemeClr val="accent4">
                    <a:lumMod val="75000"/>
                  </a:schemeClr>
                </a:solidFill>
              </a:rPr>
            </a:br>
            <a:r>
              <a:rPr lang="en-AU" sz="2400" dirty="0">
                <a:solidFill>
                  <a:schemeClr val="accent4">
                    <a:lumMod val="75000"/>
                  </a:schemeClr>
                </a:solidFill>
              </a:rPr>
              <a:t>DPM Reforms Workshop</a:t>
            </a:r>
            <a:br>
              <a:rPr lang="en-AU" sz="3200" dirty="0">
                <a:solidFill>
                  <a:schemeClr val="accent4">
                    <a:lumMod val="75000"/>
                  </a:schemeClr>
                </a:solidFill>
              </a:rPr>
            </a:br>
            <a:r>
              <a:rPr lang="en-AU" sz="2400" dirty="0">
                <a:solidFill>
                  <a:schemeClr val="accent4">
                    <a:lumMod val="75000"/>
                  </a:schemeClr>
                </a:solidFill>
              </a:rPr>
              <a:t>National Agencies – Port Moresby</a:t>
            </a:r>
            <a:br>
              <a:rPr lang="en-AU" sz="2400" dirty="0">
                <a:solidFill>
                  <a:schemeClr val="accent4">
                    <a:lumMod val="75000"/>
                  </a:schemeClr>
                </a:solidFill>
              </a:rPr>
            </a:br>
            <a:r>
              <a:rPr lang="en-AU" sz="2400" dirty="0">
                <a:solidFill>
                  <a:schemeClr val="accent4">
                    <a:lumMod val="75000"/>
                  </a:schemeClr>
                </a:solidFill>
              </a:rPr>
              <a:t>Day 4, 29</a:t>
            </a:r>
            <a:r>
              <a:rPr lang="en-AU" sz="2400" baseline="30000" dirty="0">
                <a:solidFill>
                  <a:schemeClr val="accent4">
                    <a:lumMod val="75000"/>
                  </a:schemeClr>
                </a:solidFill>
              </a:rPr>
              <a:t>th</a:t>
            </a:r>
            <a:r>
              <a:rPr lang="en-AU" sz="2400" dirty="0">
                <a:solidFill>
                  <a:schemeClr val="accent4">
                    <a:lumMod val="75000"/>
                  </a:schemeClr>
                </a:solidFill>
              </a:rPr>
              <a:t> November 2023 – Ground Floor, APEC Haus</a:t>
            </a:r>
            <a:br>
              <a:rPr lang="en-AU" sz="4800" dirty="0">
                <a:solidFill>
                  <a:schemeClr val="accent4">
                    <a:lumMod val="75000"/>
                  </a:schemeClr>
                </a:solidFill>
              </a:rPr>
            </a:br>
            <a:br>
              <a:rPr lang="en-AU" sz="4800" dirty="0">
                <a:solidFill>
                  <a:schemeClr val="accent4">
                    <a:lumMod val="75000"/>
                  </a:schemeClr>
                </a:solidFill>
              </a:rPr>
            </a:br>
            <a:br>
              <a:rPr lang="en-AU" sz="4800" dirty="0">
                <a:solidFill>
                  <a:schemeClr val="accent4">
                    <a:lumMod val="75000"/>
                  </a:schemeClr>
                </a:solidFill>
              </a:rPr>
            </a:br>
            <a:r>
              <a:rPr lang="en-AU" sz="2000" dirty="0">
                <a:solidFill>
                  <a:schemeClr val="tx1"/>
                </a:solidFill>
              </a:rPr>
              <a:t>Ms. Christine RUPEN</a:t>
            </a:r>
            <a:endParaRPr lang="en-GB" sz="2000" dirty="0">
              <a:solidFill>
                <a:schemeClr val="tx1"/>
              </a:solidFill>
              <a:latin typeface="Broadway" panose="04040905080B02020502" pitchFamily="82" charset="0"/>
            </a:endParaRPr>
          </a:p>
        </p:txBody>
      </p:sp>
      <p:pic>
        <p:nvPicPr>
          <p:cNvPr id="32771" name="Picture 2"/>
          <p:cNvPicPr>
            <a:picLocks noChangeAspect="1" noChangeArrowheads="1"/>
          </p:cNvPicPr>
          <p:nvPr/>
        </p:nvPicPr>
        <p:blipFill>
          <a:blip r:embed="rId4" cstate="print">
            <a:lum bright="12000" contrast="18000"/>
            <a:extLst>
              <a:ext uri="{28A0092B-C50C-407E-A947-70E740481C1C}">
                <a14:useLocalDpi xmlns:a14="http://schemas.microsoft.com/office/drawing/2010/main" val="0"/>
              </a:ext>
            </a:extLst>
          </a:blip>
          <a:srcRect/>
          <a:stretch>
            <a:fillRect/>
          </a:stretch>
        </p:blipFill>
        <p:spPr bwMode="auto">
          <a:xfrm>
            <a:off x="3049781" y="118758"/>
            <a:ext cx="3044437" cy="15100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333737912"/>
      </p:ext>
    </p:extLst>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116632"/>
            <a:ext cx="8001000" cy="1066130"/>
          </a:xfrm>
        </p:spPr>
        <p:txBody>
          <a:bodyPr/>
          <a:lstStyle/>
          <a:p>
            <a:pPr algn="ctr"/>
            <a:r>
              <a:rPr lang="en-US" sz="3600" dirty="0"/>
              <a:t>SGO 11 Impact Assessment Report</a:t>
            </a:r>
            <a:br>
              <a:rPr lang="en-US" sz="3600" dirty="0"/>
            </a:br>
            <a:r>
              <a:rPr lang="en-US" sz="3600" dirty="0"/>
              <a:t>Key Summary Findings</a:t>
            </a:r>
            <a:endParaRPr lang="en-AU" sz="3600" dirty="0"/>
          </a:p>
        </p:txBody>
      </p:sp>
      <p:graphicFrame>
        <p:nvGraphicFramePr>
          <p:cNvPr id="4" name="Content Placeholder 3">
            <a:extLst>
              <a:ext uri="{FF2B5EF4-FFF2-40B4-BE49-F238E27FC236}">
                <a16:creationId xmlns:a16="http://schemas.microsoft.com/office/drawing/2014/main" id="{DAC2E1AF-9949-04A6-5425-EDF181CD8438}"/>
              </a:ext>
            </a:extLst>
          </p:cNvPr>
          <p:cNvGraphicFramePr>
            <a:graphicFrameLocks noGrp="1"/>
          </p:cNvGraphicFramePr>
          <p:nvPr>
            <p:ph sz="quarter" idx="1"/>
            <p:extLst>
              <p:ext uri="{D42A27DB-BD31-4B8C-83A1-F6EECF244321}">
                <p14:modId xmlns:p14="http://schemas.microsoft.com/office/powerpoint/2010/main" val="2480858834"/>
              </p:ext>
            </p:extLst>
          </p:nvPr>
        </p:nvGraphicFramePr>
        <p:xfrm>
          <a:off x="914400" y="1556792"/>
          <a:ext cx="8001000" cy="518457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423710416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F2BBFD-B714-48CA-7DB1-FD33E91F96F6}"/>
              </a:ext>
            </a:extLst>
          </p:cNvPr>
          <p:cNvSpPr>
            <a:spLocks noGrp="1"/>
          </p:cNvSpPr>
          <p:nvPr>
            <p:ph type="title"/>
          </p:nvPr>
        </p:nvSpPr>
        <p:spPr>
          <a:xfrm>
            <a:off x="914400" y="274638"/>
            <a:ext cx="8001000" cy="562074"/>
          </a:xfrm>
        </p:spPr>
        <p:txBody>
          <a:bodyPr/>
          <a:lstStyle/>
          <a:p>
            <a:r>
              <a:rPr lang="en-AU" dirty="0"/>
              <a:t>Continue…</a:t>
            </a:r>
          </a:p>
        </p:txBody>
      </p:sp>
      <p:graphicFrame>
        <p:nvGraphicFramePr>
          <p:cNvPr id="6" name="Content Placeholder 5">
            <a:extLst>
              <a:ext uri="{FF2B5EF4-FFF2-40B4-BE49-F238E27FC236}">
                <a16:creationId xmlns:a16="http://schemas.microsoft.com/office/drawing/2014/main" id="{0345DF1C-1003-89A9-222D-EECFC539185E}"/>
              </a:ext>
            </a:extLst>
          </p:cNvPr>
          <p:cNvGraphicFramePr>
            <a:graphicFrameLocks noGrp="1"/>
          </p:cNvGraphicFramePr>
          <p:nvPr>
            <p:ph sz="quarter" idx="1"/>
            <p:extLst>
              <p:ext uri="{D42A27DB-BD31-4B8C-83A1-F6EECF244321}">
                <p14:modId xmlns:p14="http://schemas.microsoft.com/office/powerpoint/2010/main" val="2214245382"/>
              </p:ext>
            </p:extLst>
          </p:nvPr>
        </p:nvGraphicFramePr>
        <p:xfrm>
          <a:off x="914400" y="857870"/>
          <a:ext cx="8001000" cy="581149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88023748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8001000" cy="562074"/>
          </a:xfrm>
        </p:spPr>
        <p:txBody>
          <a:bodyPr/>
          <a:lstStyle/>
          <a:p>
            <a:pPr algn="ctr"/>
            <a:r>
              <a:rPr lang="en-US" sz="3600" dirty="0"/>
              <a:t>Recommendations of NEC</a:t>
            </a:r>
            <a:endParaRPr lang="en-AU" sz="3600" dirty="0"/>
          </a:p>
        </p:txBody>
      </p:sp>
      <p:sp>
        <p:nvSpPr>
          <p:cNvPr id="3" name="Content Placeholder 2"/>
          <p:cNvSpPr>
            <a:spLocks noGrp="1"/>
          </p:cNvSpPr>
          <p:nvPr>
            <p:ph sz="quarter" idx="1"/>
          </p:nvPr>
        </p:nvSpPr>
        <p:spPr>
          <a:xfrm>
            <a:off x="914400" y="692696"/>
            <a:ext cx="8001000" cy="6048672"/>
          </a:xfrm>
        </p:spPr>
        <p:txBody>
          <a:bodyPr/>
          <a:lstStyle/>
          <a:p>
            <a:pPr marL="0" indent="0">
              <a:buNone/>
            </a:pPr>
            <a:endParaRPr lang="en-US" sz="1400" dirty="0"/>
          </a:p>
          <a:p>
            <a:pPr algn="just"/>
            <a:r>
              <a:rPr lang="en-AU" sz="2000" dirty="0">
                <a:latin typeface="Candara" panose="020E0502030303020204" pitchFamily="34" charset="0"/>
              </a:rPr>
              <a:t>NEC Decision No. 137/2022 with subsequent issuance of DPM CI No. 10 of 2022</a:t>
            </a:r>
          </a:p>
          <a:p>
            <a:pPr algn="just"/>
            <a:r>
              <a:rPr lang="en-AU" sz="2000" dirty="0">
                <a:latin typeface="Candara" panose="020E0502030303020204" pitchFamily="34" charset="0"/>
              </a:rPr>
              <a:t>With the commencement of the </a:t>
            </a:r>
            <a:r>
              <a:rPr lang="en-AU" sz="2000" dirty="0" err="1">
                <a:latin typeface="Candara" panose="020E0502030303020204" pitchFamily="34" charset="0"/>
              </a:rPr>
              <a:t>GoPNG</a:t>
            </a:r>
            <a:r>
              <a:rPr lang="en-AU" sz="2000" dirty="0">
                <a:latin typeface="Candara" panose="020E0502030303020204" pitchFamily="34" charset="0"/>
              </a:rPr>
              <a:t> Payroll &amp; HR Frameworks Audit upon the signing of the contract on 6</a:t>
            </a:r>
            <a:r>
              <a:rPr lang="en-AU" sz="2000" baseline="30000" dirty="0">
                <a:latin typeface="Candara" panose="020E0502030303020204" pitchFamily="34" charset="0"/>
              </a:rPr>
              <a:t>th</a:t>
            </a:r>
            <a:r>
              <a:rPr lang="en-AU" sz="2000" dirty="0">
                <a:latin typeface="Candara" panose="020E0502030303020204" pitchFamily="34" charset="0"/>
              </a:rPr>
              <a:t> December 2021;</a:t>
            </a:r>
          </a:p>
          <a:p>
            <a:pPr marL="274638" lvl="1" indent="0" algn="just">
              <a:buNone/>
            </a:pPr>
            <a:r>
              <a:rPr lang="en-AU" sz="1600" b="1" i="1" dirty="0">
                <a:latin typeface="Candara" panose="020E0502030303020204" pitchFamily="34" charset="0"/>
              </a:rPr>
              <a:t>     1. </a:t>
            </a:r>
            <a:r>
              <a:rPr lang="en-AU" sz="1800" b="1" i="1" dirty="0">
                <a:latin typeface="Candara" panose="020E0502030303020204" pitchFamily="34" charset="0"/>
              </a:rPr>
              <a:t>Retention of all HR Powers pending the outcome of the </a:t>
            </a:r>
            <a:r>
              <a:rPr lang="en-AU" sz="1800" b="1" i="1" dirty="0" err="1">
                <a:latin typeface="Candara" panose="020E0502030303020204" pitchFamily="34" charset="0"/>
              </a:rPr>
              <a:t>GoPNG</a:t>
            </a:r>
            <a:r>
              <a:rPr lang="en-AU" sz="1800" b="1" i="1" dirty="0">
                <a:latin typeface="Candara" panose="020E0502030303020204" pitchFamily="34" charset="0"/>
              </a:rPr>
              <a:t> Payroll &amp; HR Framework Audit by Deloitte; and a final report be submitted once the independent audit is completed;</a:t>
            </a:r>
          </a:p>
          <a:p>
            <a:pPr marL="274638" lvl="1" indent="0" algn="just">
              <a:buNone/>
            </a:pPr>
            <a:endParaRPr lang="en-AU" sz="1800" b="1" i="1" dirty="0">
              <a:latin typeface="Candara" panose="020E0502030303020204" pitchFamily="34" charset="0"/>
            </a:endParaRPr>
          </a:p>
          <a:p>
            <a:pPr marL="274638" lvl="1" indent="0" algn="just">
              <a:buNone/>
            </a:pPr>
            <a:r>
              <a:rPr lang="en-AU" sz="1800" b="1" i="1" dirty="0">
                <a:latin typeface="Candara" panose="020E0502030303020204" pitchFamily="34" charset="0"/>
              </a:rPr>
              <a:t>2. Directed DPM to advise all agencies on the status of the revocation of HR Powers of as per performance of individuals agencies in implementing SGO 11 and its report on implementation to date, further invoking the revocation of delegated powers until further notice;</a:t>
            </a:r>
          </a:p>
          <a:p>
            <a:pPr marL="274638" lvl="1" indent="0" algn="just">
              <a:buNone/>
            </a:pPr>
            <a:endParaRPr lang="en-AU" sz="1600" b="1" i="1" dirty="0">
              <a:latin typeface="Candara" panose="020E0502030303020204" pitchFamily="34" charset="0"/>
            </a:endParaRPr>
          </a:p>
          <a:p>
            <a:pPr marL="274638" lvl="1" indent="0" algn="just">
              <a:buNone/>
            </a:pPr>
            <a:r>
              <a:rPr lang="en-AU" sz="1600" b="1" i="1" dirty="0">
                <a:latin typeface="Candara" panose="020E0502030303020204" pitchFamily="34" charset="0"/>
              </a:rPr>
              <a:t>3. </a:t>
            </a:r>
            <a:r>
              <a:rPr lang="en-AU" sz="1800" b="1" i="1" dirty="0">
                <a:latin typeface="Candara" panose="020E0502030303020204" pitchFamily="34" charset="0"/>
              </a:rPr>
              <a:t>Directed DPM to conduct immediate HR Audit of the 9 agencies identified as problematic  who will have their HR Powers under continuous revocation and work with those agencies to immediately implement the recommendations of the HR Audit Reports by Department of Personnel Management;</a:t>
            </a:r>
          </a:p>
          <a:p>
            <a:pPr marL="274638" lvl="1" indent="0" algn="just">
              <a:buNone/>
            </a:pPr>
            <a:endParaRPr lang="en-AU" sz="1600" b="1" i="1" dirty="0">
              <a:latin typeface="Candara" panose="020E0502030303020204" pitchFamily="34" charset="0"/>
            </a:endParaRPr>
          </a:p>
          <a:p>
            <a:pPr marL="274638" lvl="1" indent="0" algn="just">
              <a:buNone/>
            </a:pPr>
            <a:r>
              <a:rPr lang="en-AU" sz="1600" b="1" i="1" dirty="0">
                <a:latin typeface="Candara" panose="020E0502030303020204" pitchFamily="34" charset="0"/>
              </a:rPr>
              <a:t>4. </a:t>
            </a:r>
            <a:r>
              <a:rPr lang="en-AU" sz="1800" b="1" i="1" dirty="0">
                <a:latin typeface="Candara" panose="020E0502030303020204" pitchFamily="34" charset="0"/>
              </a:rPr>
              <a:t>Directed Treasury to allocate K1M to DPM for Directive 3 as mentioned. </a:t>
            </a:r>
            <a:r>
              <a:rPr lang="en-AU" sz="1800" b="1" i="1" dirty="0"/>
              <a:t> </a:t>
            </a:r>
          </a:p>
          <a:p>
            <a:pPr marL="0" indent="0" algn="just">
              <a:buNone/>
            </a:pPr>
            <a:endParaRPr lang="en-AU" sz="1400" dirty="0"/>
          </a:p>
          <a:p>
            <a:endParaRPr lang="en-AU" sz="1400" dirty="0"/>
          </a:p>
          <a:p>
            <a:endParaRPr lang="en-AU" sz="1400" dirty="0"/>
          </a:p>
          <a:p>
            <a:endParaRPr lang="en-AU" sz="1400" dirty="0"/>
          </a:p>
          <a:p>
            <a:pPr marL="0" indent="0">
              <a:buNone/>
            </a:pPr>
            <a:endParaRPr lang="en-AU" sz="1400" dirty="0"/>
          </a:p>
          <a:p>
            <a:endParaRPr lang="en-AU" sz="1400" dirty="0"/>
          </a:p>
          <a:p>
            <a:endParaRPr lang="en-AU" sz="1400" dirty="0"/>
          </a:p>
          <a:p>
            <a:endParaRPr lang="en-AU" sz="1400" dirty="0"/>
          </a:p>
        </p:txBody>
      </p:sp>
    </p:spTree>
    <p:extLst>
      <p:ext uri="{BB962C8B-B14F-4D97-AF65-F5344CB8AC3E}">
        <p14:creationId xmlns:p14="http://schemas.microsoft.com/office/powerpoint/2010/main" val="21579111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8001000" cy="778098"/>
          </a:xfrm>
        </p:spPr>
        <p:txBody>
          <a:bodyPr/>
          <a:lstStyle/>
          <a:p>
            <a:pPr algn="ctr"/>
            <a:r>
              <a:rPr lang="en-US" sz="3600" dirty="0"/>
              <a:t>Status</a:t>
            </a:r>
            <a:endParaRPr lang="en-AU" sz="3600" dirty="0"/>
          </a:p>
        </p:txBody>
      </p:sp>
      <p:sp>
        <p:nvSpPr>
          <p:cNvPr id="3" name="Content Placeholder 2"/>
          <p:cNvSpPr>
            <a:spLocks noGrp="1"/>
          </p:cNvSpPr>
          <p:nvPr>
            <p:ph sz="quarter" idx="1"/>
          </p:nvPr>
        </p:nvSpPr>
        <p:spPr>
          <a:xfrm>
            <a:off x="914400" y="1268760"/>
            <a:ext cx="8001000" cy="5472608"/>
          </a:xfrm>
        </p:spPr>
        <p:txBody>
          <a:bodyPr/>
          <a:lstStyle/>
          <a:p>
            <a:endParaRPr lang="en-US" sz="1400" dirty="0"/>
          </a:p>
          <a:p>
            <a:pPr marL="0" indent="0" algn="just">
              <a:buNone/>
            </a:pPr>
            <a:r>
              <a:rPr lang="en-AU" sz="2400" dirty="0"/>
              <a:t>The Department of Personnel Management has commenced the  HR &amp; Payroll Audits for the 9 agencies identified. They are:</a:t>
            </a:r>
          </a:p>
          <a:p>
            <a:pPr marL="0" indent="0" algn="just">
              <a:buNone/>
            </a:pPr>
            <a:r>
              <a:rPr lang="en-AU" sz="2400" dirty="0">
                <a:solidFill>
                  <a:srgbClr val="00B050"/>
                </a:solidFill>
              </a:rPr>
              <a:t>1. Oro Provincial Administration                           </a:t>
            </a:r>
          </a:p>
          <a:p>
            <a:pPr marL="0" indent="0" algn="just">
              <a:buNone/>
            </a:pPr>
            <a:r>
              <a:rPr lang="en-AU" sz="2400" i="1" dirty="0">
                <a:solidFill>
                  <a:srgbClr val="00B050"/>
                </a:solidFill>
              </a:rPr>
              <a:t>2. </a:t>
            </a:r>
            <a:r>
              <a:rPr lang="en-AU" sz="2400" dirty="0">
                <a:solidFill>
                  <a:srgbClr val="00B050"/>
                </a:solidFill>
              </a:rPr>
              <a:t>New Ireland Provincial Administration</a:t>
            </a:r>
            <a:r>
              <a:rPr lang="en-AU" sz="2400" i="1" dirty="0">
                <a:solidFill>
                  <a:srgbClr val="00B050"/>
                </a:solidFill>
              </a:rPr>
              <a:t>            </a:t>
            </a:r>
            <a:endParaRPr lang="en-AU" sz="2400" dirty="0">
              <a:solidFill>
                <a:srgbClr val="00B050"/>
              </a:solidFill>
            </a:endParaRPr>
          </a:p>
          <a:p>
            <a:pPr marL="0" indent="0" algn="just">
              <a:buNone/>
            </a:pPr>
            <a:r>
              <a:rPr lang="en-AU" sz="2400" dirty="0">
                <a:solidFill>
                  <a:srgbClr val="00B050"/>
                </a:solidFill>
              </a:rPr>
              <a:t>3. Hela Provincial Administration</a:t>
            </a:r>
            <a:r>
              <a:rPr lang="en-AU" sz="2400" dirty="0"/>
              <a:t>                                  </a:t>
            </a:r>
          </a:p>
          <a:p>
            <a:pPr marL="0" indent="0" algn="just">
              <a:buNone/>
            </a:pPr>
            <a:r>
              <a:rPr lang="en-AU" sz="2400" dirty="0">
                <a:solidFill>
                  <a:srgbClr val="0000CC"/>
                </a:solidFill>
              </a:rPr>
              <a:t>4. Jiwaka Provincial Administration</a:t>
            </a:r>
          </a:p>
          <a:p>
            <a:pPr marL="0" indent="0" algn="just">
              <a:buNone/>
            </a:pPr>
            <a:r>
              <a:rPr lang="en-AU" sz="2400" dirty="0">
                <a:solidFill>
                  <a:srgbClr val="FF0000"/>
                </a:solidFill>
              </a:rPr>
              <a:t>5. Western Highlands Provincial Health Authority</a:t>
            </a:r>
          </a:p>
          <a:p>
            <a:pPr marL="0" indent="0" algn="just">
              <a:buNone/>
            </a:pPr>
            <a:r>
              <a:rPr lang="en-AU" sz="2400" dirty="0">
                <a:solidFill>
                  <a:srgbClr val="FF0000"/>
                </a:solidFill>
              </a:rPr>
              <a:t>6. </a:t>
            </a:r>
            <a:r>
              <a:rPr lang="en-AU" sz="2400" dirty="0" err="1">
                <a:solidFill>
                  <a:srgbClr val="FF0000"/>
                </a:solidFill>
              </a:rPr>
              <a:t>Simbu</a:t>
            </a:r>
            <a:r>
              <a:rPr lang="en-AU" sz="2400" dirty="0">
                <a:solidFill>
                  <a:srgbClr val="FF0000"/>
                </a:solidFill>
              </a:rPr>
              <a:t> Provincial Administration</a:t>
            </a:r>
          </a:p>
          <a:p>
            <a:pPr marL="0" indent="0" algn="just">
              <a:buNone/>
            </a:pPr>
            <a:r>
              <a:rPr lang="en-AU" sz="2400" dirty="0">
                <a:solidFill>
                  <a:srgbClr val="FF0000"/>
                </a:solidFill>
              </a:rPr>
              <a:t>7. Western Provincial Administration</a:t>
            </a:r>
          </a:p>
          <a:p>
            <a:pPr marL="0" indent="0" algn="just">
              <a:buNone/>
            </a:pPr>
            <a:r>
              <a:rPr lang="en-AU" sz="2400" dirty="0">
                <a:solidFill>
                  <a:srgbClr val="FF0000"/>
                </a:solidFill>
              </a:rPr>
              <a:t>8. Central Provincial Administration</a:t>
            </a:r>
          </a:p>
          <a:p>
            <a:pPr marL="0" marR="0" lvl="0" indent="0" algn="just" defTabSz="914400" rtl="0" eaLnBrk="0" fontAlgn="base" latinLnBrk="0" hangingPunct="0">
              <a:lnSpc>
                <a:spcPct val="100000"/>
              </a:lnSpc>
              <a:spcBef>
                <a:spcPts val="575"/>
              </a:spcBef>
              <a:spcAft>
                <a:spcPct val="0"/>
              </a:spcAft>
              <a:buClr>
                <a:srgbClr val="D34817"/>
              </a:buClr>
              <a:buSzPct val="85000"/>
              <a:buFont typeface="Wingdings 2" pitchFamily="18" charset="2"/>
              <a:buNone/>
              <a:tabLst/>
              <a:defRPr/>
            </a:pPr>
            <a:r>
              <a:rPr kumimoji="0" lang="en-AU" sz="2400" b="0" i="0" u="none" strike="noStrike" kern="1200" cap="none" spc="0" normalizeH="0" baseline="0" noProof="0" dirty="0">
                <a:ln>
                  <a:noFill/>
                </a:ln>
                <a:solidFill>
                  <a:srgbClr val="FF9900"/>
                </a:solidFill>
                <a:effectLst/>
                <a:uLnTx/>
                <a:uFillTx/>
                <a:latin typeface="Calibri" pitchFamily="34" charset="0"/>
                <a:ea typeface="+mn-ea"/>
                <a:cs typeface="+mn-cs"/>
              </a:rPr>
              <a:t>9. Southern Highlands Provincial Administration</a:t>
            </a:r>
            <a:endParaRPr kumimoji="0" lang="en-AU" sz="2400" b="0" i="0" u="none" strike="noStrike" kern="1200" cap="none" spc="0" normalizeH="0" baseline="0" noProof="0" dirty="0">
              <a:ln>
                <a:noFill/>
              </a:ln>
              <a:solidFill>
                <a:prstClr val="black"/>
              </a:solidFill>
              <a:effectLst/>
              <a:uLnTx/>
              <a:uFillTx/>
              <a:latin typeface="Calibri" pitchFamily="34" charset="0"/>
              <a:ea typeface="+mn-ea"/>
              <a:cs typeface="+mn-cs"/>
            </a:endParaRPr>
          </a:p>
          <a:p>
            <a:pPr marL="0" indent="0" algn="just">
              <a:buNone/>
            </a:pPr>
            <a:endParaRPr lang="en-AU" sz="1400" dirty="0"/>
          </a:p>
          <a:p>
            <a:pPr marL="0" indent="0" algn="just">
              <a:buNone/>
            </a:pPr>
            <a:endParaRPr lang="en-AU" sz="1400" dirty="0"/>
          </a:p>
          <a:p>
            <a:endParaRPr lang="en-AU" sz="1400" dirty="0"/>
          </a:p>
          <a:p>
            <a:endParaRPr lang="en-AU" sz="1400" dirty="0"/>
          </a:p>
          <a:p>
            <a:endParaRPr lang="en-AU" sz="1400" dirty="0"/>
          </a:p>
          <a:p>
            <a:pPr marL="0" indent="0">
              <a:buNone/>
            </a:pPr>
            <a:endParaRPr lang="en-AU" sz="1400" dirty="0"/>
          </a:p>
          <a:p>
            <a:endParaRPr lang="en-AU" sz="1400" dirty="0"/>
          </a:p>
          <a:p>
            <a:endParaRPr lang="en-AU" sz="1400" dirty="0"/>
          </a:p>
          <a:p>
            <a:endParaRPr lang="en-AU" sz="1400" dirty="0"/>
          </a:p>
        </p:txBody>
      </p:sp>
    </p:spTree>
    <p:extLst>
      <p:ext uri="{BB962C8B-B14F-4D97-AF65-F5344CB8AC3E}">
        <p14:creationId xmlns:p14="http://schemas.microsoft.com/office/powerpoint/2010/main" val="331661163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8001000" cy="778098"/>
          </a:xfrm>
        </p:spPr>
        <p:txBody>
          <a:bodyPr/>
          <a:lstStyle/>
          <a:p>
            <a:pPr algn="ctr"/>
            <a:endParaRPr lang="en-AU" sz="3600" dirty="0"/>
          </a:p>
        </p:txBody>
      </p:sp>
      <p:sp>
        <p:nvSpPr>
          <p:cNvPr id="3" name="Content Placeholder 2"/>
          <p:cNvSpPr>
            <a:spLocks noGrp="1"/>
          </p:cNvSpPr>
          <p:nvPr>
            <p:ph sz="quarter" idx="1"/>
          </p:nvPr>
        </p:nvSpPr>
        <p:spPr>
          <a:xfrm>
            <a:off x="914400" y="1268760"/>
            <a:ext cx="8001000" cy="5472608"/>
          </a:xfrm>
        </p:spPr>
        <p:txBody>
          <a:bodyPr/>
          <a:lstStyle/>
          <a:p>
            <a:endParaRPr lang="en-US" sz="1400" dirty="0"/>
          </a:p>
          <a:p>
            <a:pPr algn="just"/>
            <a:endParaRPr lang="en-AU" sz="1400" dirty="0"/>
          </a:p>
          <a:p>
            <a:pPr marL="0" indent="0" algn="just">
              <a:buNone/>
            </a:pPr>
            <a:endParaRPr lang="en-AU" sz="1400" dirty="0"/>
          </a:p>
          <a:p>
            <a:endParaRPr lang="en-AU" sz="1400" dirty="0"/>
          </a:p>
          <a:p>
            <a:endParaRPr lang="en-AU" sz="1400" dirty="0"/>
          </a:p>
          <a:p>
            <a:endParaRPr lang="en-AU" sz="1400" dirty="0"/>
          </a:p>
          <a:p>
            <a:pPr marL="0" indent="0">
              <a:buNone/>
            </a:pPr>
            <a:endParaRPr lang="en-AU" sz="1400" dirty="0"/>
          </a:p>
          <a:p>
            <a:endParaRPr lang="en-AU" sz="1400" dirty="0"/>
          </a:p>
          <a:p>
            <a:endParaRPr lang="en-AU" sz="1400" dirty="0"/>
          </a:p>
          <a:p>
            <a:endParaRPr lang="en-AU" sz="1400" dirty="0"/>
          </a:p>
        </p:txBody>
      </p:sp>
      <p:pic>
        <p:nvPicPr>
          <p:cNvPr id="6" name="Picture 5">
            <a:extLst>
              <a:ext uri="{FF2B5EF4-FFF2-40B4-BE49-F238E27FC236}">
                <a16:creationId xmlns:a16="http://schemas.microsoft.com/office/drawing/2014/main" id="{23B1E552-8CE1-91B9-080E-3BE40586E43A}"/>
              </a:ext>
            </a:extLst>
          </p:cNvPr>
          <p:cNvPicPr>
            <a:picLocks noChangeAspect="1"/>
          </p:cNvPicPr>
          <p:nvPr/>
        </p:nvPicPr>
        <p:blipFill>
          <a:blip r:embed="rId3"/>
          <a:stretch>
            <a:fillRect/>
          </a:stretch>
        </p:blipFill>
        <p:spPr>
          <a:xfrm>
            <a:off x="0" y="0"/>
            <a:ext cx="9144000" cy="6858000"/>
          </a:xfrm>
          <a:prstGeom prst="rect">
            <a:avLst/>
          </a:prstGeom>
        </p:spPr>
      </p:pic>
    </p:spTree>
    <p:extLst>
      <p:ext uri="{BB962C8B-B14F-4D97-AF65-F5344CB8AC3E}">
        <p14:creationId xmlns:p14="http://schemas.microsoft.com/office/powerpoint/2010/main" val="361889727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5910E0-81ED-3E22-55EE-8BC321EE0934}"/>
              </a:ext>
            </a:extLst>
          </p:cNvPr>
          <p:cNvSpPr>
            <a:spLocks noGrp="1"/>
          </p:cNvSpPr>
          <p:nvPr>
            <p:ph type="title"/>
          </p:nvPr>
        </p:nvSpPr>
        <p:spPr>
          <a:xfrm>
            <a:off x="914400" y="274638"/>
            <a:ext cx="8001000" cy="562074"/>
          </a:xfrm>
        </p:spPr>
        <p:txBody>
          <a:bodyPr/>
          <a:lstStyle/>
          <a:p>
            <a:pPr algn="ctr"/>
            <a:r>
              <a:rPr lang="en-US" dirty="0"/>
              <a:t>Deloitte Audit Report</a:t>
            </a:r>
            <a:endParaRPr lang="en-AU" dirty="0"/>
          </a:p>
        </p:txBody>
      </p:sp>
      <p:sp>
        <p:nvSpPr>
          <p:cNvPr id="3" name="Content Placeholder 2">
            <a:extLst>
              <a:ext uri="{FF2B5EF4-FFF2-40B4-BE49-F238E27FC236}">
                <a16:creationId xmlns:a16="http://schemas.microsoft.com/office/drawing/2014/main" id="{C300F239-B57B-4B57-64D1-78A723C30FD0}"/>
              </a:ext>
            </a:extLst>
          </p:cNvPr>
          <p:cNvSpPr>
            <a:spLocks noGrp="1"/>
          </p:cNvSpPr>
          <p:nvPr>
            <p:ph sz="quarter" idx="1"/>
          </p:nvPr>
        </p:nvSpPr>
        <p:spPr>
          <a:xfrm>
            <a:off x="914400" y="836712"/>
            <a:ext cx="8001000" cy="5832648"/>
          </a:xfrm>
        </p:spPr>
        <p:txBody>
          <a:bodyPr/>
          <a:lstStyle/>
          <a:p>
            <a:pPr marL="0" indent="0">
              <a:buNone/>
            </a:pPr>
            <a:r>
              <a:rPr lang="en-US" dirty="0"/>
              <a:t>11 Key Findings</a:t>
            </a:r>
          </a:p>
          <a:p>
            <a:pPr marL="514350" indent="-514350">
              <a:buAutoNum type="arabicPeriod"/>
            </a:pPr>
            <a:r>
              <a:rPr lang="en-US" dirty="0"/>
              <a:t>Large amounts paid every fortnight (e.g. more than PGK100,000.00) are not thoroughly reviewed.</a:t>
            </a:r>
          </a:p>
          <a:p>
            <a:pPr marL="514350" indent="-514350">
              <a:buAutoNum type="arabicPeriod"/>
            </a:pPr>
            <a:r>
              <a:rPr lang="en-US" dirty="0"/>
              <a:t>Lack of data validation &amp; data cleansing</a:t>
            </a:r>
          </a:p>
          <a:p>
            <a:pPr marL="514350" indent="-514350">
              <a:buAutoNum type="arabicPeriod"/>
            </a:pPr>
            <a:r>
              <a:rPr lang="en-US" dirty="0"/>
              <a:t>Lack of automatic calculations in </a:t>
            </a:r>
            <a:r>
              <a:rPr lang="en-US" dirty="0" err="1"/>
              <a:t>Alesco</a:t>
            </a:r>
            <a:endParaRPr lang="en-US" dirty="0"/>
          </a:p>
          <a:p>
            <a:pPr marL="514350" indent="-514350">
              <a:buAutoNum type="arabicPeriod"/>
            </a:pPr>
            <a:r>
              <a:rPr lang="en-US" dirty="0"/>
              <a:t>Lack of consistent IT Audit and lack of implementation of recommendations from previous IT Audits</a:t>
            </a:r>
          </a:p>
          <a:p>
            <a:pPr marL="514350" indent="-514350">
              <a:buAutoNum type="arabicPeriod"/>
            </a:pPr>
            <a:r>
              <a:rPr lang="en-US" dirty="0"/>
              <a:t>Demarcation of functions (conflict of interest)</a:t>
            </a:r>
          </a:p>
          <a:p>
            <a:pPr marL="514350" indent="-514350">
              <a:buAutoNum type="arabicPeriod"/>
            </a:pPr>
            <a:endParaRPr lang="en-AU" dirty="0"/>
          </a:p>
        </p:txBody>
      </p:sp>
    </p:spTree>
    <p:extLst>
      <p:ext uri="{BB962C8B-B14F-4D97-AF65-F5344CB8AC3E}">
        <p14:creationId xmlns:p14="http://schemas.microsoft.com/office/powerpoint/2010/main" val="158045678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5910E0-81ED-3E22-55EE-8BC321EE0934}"/>
              </a:ext>
            </a:extLst>
          </p:cNvPr>
          <p:cNvSpPr>
            <a:spLocks noGrp="1"/>
          </p:cNvSpPr>
          <p:nvPr>
            <p:ph type="title"/>
          </p:nvPr>
        </p:nvSpPr>
        <p:spPr>
          <a:xfrm>
            <a:off x="914400" y="274638"/>
            <a:ext cx="8001000" cy="418058"/>
          </a:xfrm>
        </p:spPr>
        <p:txBody>
          <a:bodyPr/>
          <a:lstStyle/>
          <a:p>
            <a:pPr algn="ctr"/>
            <a:r>
              <a:rPr lang="en-US" dirty="0"/>
              <a:t>Continued…11 Key Findings</a:t>
            </a:r>
            <a:endParaRPr lang="en-AU" dirty="0"/>
          </a:p>
        </p:txBody>
      </p:sp>
      <p:sp>
        <p:nvSpPr>
          <p:cNvPr id="3" name="Content Placeholder 2">
            <a:extLst>
              <a:ext uri="{FF2B5EF4-FFF2-40B4-BE49-F238E27FC236}">
                <a16:creationId xmlns:a16="http://schemas.microsoft.com/office/drawing/2014/main" id="{C300F239-B57B-4B57-64D1-78A723C30FD0}"/>
              </a:ext>
            </a:extLst>
          </p:cNvPr>
          <p:cNvSpPr>
            <a:spLocks noGrp="1"/>
          </p:cNvSpPr>
          <p:nvPr>
            <p:ph sz="quarter" idx="1"/>
          </p:nvPr>
        </p:nvSpPr>
        <p:spPr>
          <a:xfrm>
            <a:off x="914400" y="692696"/>
            <a:ext cx="8001000" cy="5976664"/>
          </a:xfrm>
        </p:spPr>
        <p:txBody>
          <a:bodyPr/>
          <a:lstStyle/>
          <a:p>
            <a:pPr marL="534988" indent="-534988">
              <a:buNone/>
            </a:pPr>
            <a:r>
              <a:rPr lang="en-US" sz="2800" dirty="0"/>
              <a:t>6. There is a need to upgrade the </a:t>
            </a:r>
            <a:r>
              <a:rPr lang="en-US" sz="2800" dirty="0" err="1"/>
              <a:t>Alesco</a:t>
            </a:r>
            <a:r>
              <a:rPr lang="en-US" sz="2800" dirty="0"/>
              <a:t> </a:t>
            </a:r>
          </a:p>
          <a:p>
            <a:pPr marL="365125" lvl="1" indent="-365125">
              <a:buNone/>
            </a:pPr>
            <a:r>
              <a:rPr lang="en-US" dirty="0"/>
              <a:t>     system from Version 12 to the most latest version available at the time of implementation</a:t>
            </a:r>
          </a:p>
          <a:p>
            <a:pPr marL="0" indent="0">
              <a:buNone/>
            </a:pPr>
            <a:r>
              <a:rPr lang="en-US" sz="2800" dirty="0"/>
              <a:t>7.  Leave Records are not updated in </a:t>
            </a:r>
            <a:r>
              <a:rPr lang="en-US" sz="2800" dirty="0" err="1"/>
              <a:t>Alesco</a:t>
            </a:r>
            <a:endParaRPr lang="en-US" sz="2800" dirty="0"/>
          </a:p>
          <a:p>
            <a:pPr marL="0" indent="0">
              <a:buNone/>
            </a:pPr>
            <a:r>
              <a:rPr lang="en-US" sz="2800" dirty="0"/>
              <a:t>8.  There are inconsistent salary grades across   </a:t>
            </a:r>
          </a:p>
          <a:p>
            <a:pPr marL="0" indent="0">
              <a:buNone/>
            </a:pPr>
            <a:r>
              <a:rPr lang="en-US" sz="2800" dirty="0"/>
              <a:t>      public agencies</a:t>
            </a:r>
          </a:p>
          <a:p>
            <a:pPr marL="0" indent="0">
              <a:buNone/>
            </a:pPr>
            <a:r>
              <a:rPr lang="en-US" sz="2800" dirty="0"/>
              <a:t>9.   Lack of implementation of Disciplinary actions</a:t>
            </a:r>
          </a:p>
          <a:p>
            <a:pPr marL="0" indent="0">
              <a:buNone/>
            </a:pPr>
            <a:r>
              <a:rPr lang="en-US" sz="2800" dirty="0"/>
              <a:t>10. Lack of Training for HR Officers/IT &amp; system users</a:t>
            </a:r>
          </a:p>
          <a:p>
            <a:pPr marL="534988" indent="-534988">
              <a:buNone/>
            </a:pPr>
            <a:r>
              <a:rPr lang="en-US" sz="2800" dirty="0"/>
              <a:t>11. Operational (Goods &amp; Services) funds even miscellaneous funds are often used to pay salaries of employees. These payments are not recorded in </a:t>
            </a:r>
            <a:r>
              <a:rPr lang="en-US" sz="2800" dirty="0" err="1"/>
              <a:t>Alesco</a:t>
            </a:r>
            <a:r>
              <a:rPr lang="en-US" sz="2800" dirty="0"/>
              <a:t> and therefore difficult to track.</a:t>
            </a:r>
          </a:p>
          <a:p>
            <a:pPr marL="514350" indent="-514350">
              <a:buAutoNum type="arabicPeriod"/>
            </a:pPr>
            <a:endParaRPr lang="en-AU" dirty="0"/>
          </a:p>
        </p:txBody>
      </p:sp>
    </p:spTree>
    <p:extLst>
      <p:ext uri="{BB962C8B-B14F-4D97-AF65-F5344CB8AC3E}">
        <p14:creationId xmlns:p14="http://schemas.microsoft.com/office/powerpoint/2010/main" val="176531550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300F239-B57B-4B57-64D1-78A723C30FD0}"/>
              </a:ext>
            </a:extLst>
          </p:cNvPr>
          <p:cNvSpPr>
            <a:spLocks noGrp="1"/>
          </p:cNvSpPr>
          <p:nvPr>
            <p:ph sz="quarter" idx="1"/>
          </p:nvPr>
        </p:nvSpPr>
        <p:spPr>
          <a:xfrm>
            <a:off x="914400" y="692696"/>
            <a:ext cx="8001000" cy="5976664"/>
          </a:xfrm>
        </p:spPr>
        <p:txBody>
          <a:bodyPr/>
          <a:lstStyle/>
          <a:p>
            <a:pPr marL="534988" indent="-534988">
              <a:buNone/>
            </a:pPr>
            <a:endParaRPr lang="en-US" sz="2800" dirty="0"/>
          </a:p>
          <a:p>
            <a:pPr marL="534988" indent="-534988">
              <a:buAutoNum type="arabicPeriod"/>
            </a:pPr>
            <a:r>
              <a:rPr lang="en-US" sz="4000" dirty="0"/>
              <a:t>Stream 1 – HR &amp; Policy Matters</a:t>
            </a:r>
          </a:p>
          <a:p>
            <a:pPr marL="534988" indent="-534988">
              <a:buAutoNum type="arabicPeriod"/>
            </a:pPr>
            <a:r>
              <a:rPr lang="en-US" sz="4000" dirty="0"/>
              <a:t>Stream 2 – </a:t>
            </a:r>
            <a:r>
              <a:rPr lang="en-US" sz="4000" dirty="0" err="1"/>
              <a:t>Alesco</a:t>
            </a:r>
            <a:r>
              <a:rPr lang="en-US" sz="4000" dirty="0"/>
              <a:t> System Updates; and</a:t>
            </a:r>
          </a:p>
          <a:p>
            <a:pPr marL="534988" indent="-534988">
              <a:buAutoNum type="arabicPeriod"/>
            </a:pPr>
            <a:r>
              <a:rPr lang="en-US" sz="4000" dirty="0"/>
              <a:t>Stream 3 – Training &amp; Awareness</a:t>
            </a:r>
          </a:p>
          <a:p>
            <a:pPr marL="534988" indent="-534988">
              <a:buAutoNum type="arabicPeriod"/>
            </a:pPr>
            <a:endParaRPr lang="en-US" sz="4000" dirty="0"/>
          </a:p>
          <a:p>
            <a:pPr marL="0" indent="0">
              <a:buNone/>
            </a:pPr>
            <a:r>
              <a:rPr lang="en-US" sz="4000" dirty="0"/>
              <a:t>The complete process of these  3 streams is to be undertaken over a period of 5 years (2023 – 2027)</a:t>
            </a:r>
            <a:endParaRPr lang="en-AU" sz="4000" dirty="0"/>
          </a:p>
        </p:txBody>
      </p:sp>
      <p:sp>
        <p:nvSpPr>
          <p:cNvPr id="4" name="Title 3">
            <a:extLst>
              <a:ext uri="{FF2B5EF4-FFF2-40B4-BE49-F238E27FC236}">
                <a16:creationId xmlns:a16="http://schemas.microsoft.com/office/drawing/2014/main" id="{7F9BE41F-F4B7-ACA7-F7C4-96D32785A3B3}"/>
              </a:ext>
            </a:extLst>
          </p:cNvPr>
          <p:cNvSpPr>
            <a:spLocks noGrp="1"/>
          </p:cNvSpPr>
          <p:nvPr>
            <p:ph type="title"/>
          </p:nvPr>
        </p:nvSpPr>
        <p:spPr>
          <a:xfrm>
            <a:off x="914400" y="274638"/>
            <a:ext cx="8001000" cy="562074"/>
          </a:xfrm>
        </p:spPr>
        <p:txBody>
          <a:bodyPr/>
          <a:lstStyle/>
          <a:p>
            <a:r>
              <a:rPr lang="en-US" dirty="0"/>
              <a:t>RECOMMENDATIONS – Next Steps</a:t>
            </a:r>
            <a:endParaRPr lang="en-AU" dirty="0"/>
          </a:p>
        </p:txBody>
      </p:sp>
    </p:spTree>
    <p:extLst>
      <p:ext uri="{BB962C8B-B14F-4D97-AF65-F5344CB8AC3E}">
        <p14:creationId xmlns:p14="http://schemas.microsoft.com/office/powerpoint/2010/main" val="30682101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404664"/>
            <a:ext cx="8001000" cy="360040"/>
          </a:xfrm>
        </p:spPr>
        <p:txBody>
          <a:bodyPr/>
          <a:lstStyle/>
          <a:p>
            <a:pPr algn="ctr"/>
            <a:r>
              <a:rPr lang="en-US" sz="3600" dirty="0"/>
              <a:t>Way Forward</a:t>
            </a:r>
            <a:endParaRPr lang="en-AU" sz="3600" dirty="0"/>
          </a:p>
        </p:txBody>
      </p:sp>
      <p:sp>
        <p:nvSpPr>
          <p:cNvPr id="3" name="Content Placeholder 2"/>
          <p:cNvSpPr>
            <a:spLocks noGrp="1"/>
          </p:cNvSpPr>
          <p:nvPr>
            <p:ph sz="quarter" idx="1"/>
          </p:nvPr>
        </p:nvSpPr>
        <p:spPr>
          <a:xfrm>
            <a:off x="914400" y="908720"/>
            <a:ext cx="8001000" cy="5832648"/>
          </a:xfrm>
        </p:spPr>
        <p:txBody>
          <a:bodyPr/>
          <a:lstStyle/>
          <a:p>
            <a:pPr algn="just">
              <a:buClr>
                <a:srgbClr val="D34817"/>
              </a:buClr>
              <a:defRPr/>
            </a:pPr>
            <a:r>
              <a:rPr kumimoji="0" lang="en-AU" sz="2400" b="0" i="0" u="none" strike="noStrike" kern="1200" cap="none" spc="0" normalizeH="0" baseline="0" noProof="0" dirty="0">
                <a:ln>
                  <a:noFill/>
                </a:ln>
                <a:solidFill>
                  <a:prstClr val="black"/>
                </a:solidFill>
                <a:effectLst/>
                <a:uLnTx/>
                <a:uFillTx/>
                <a:latin typeface="Candara" panose="020E0502030303020204" pitchFamily="34" charset="0"/>
                <a:ea typeface="+mn-ea"/>
                <a:cs typeface="+mn-cs"/>
              </a:rPr>
              <a:t>DPM to conduct HR audits and follow up audits of the 9 agencies and to facilitate implementation of the Audit Recommendations. And once all audit findings are properly implemented the 9 agencies will be given back their HR Powers.</a:t>
            </a:r>
          </a:p>
          <a:p>
            <a:pPr algn="just">
              <a:buClr>
                <a:srgbClr val="D34817"/>
              </a:buClr>
              <a:defRPr/>
            </a:pPr>
            <a:r>
              <a:rPr lang="en-AU" sz="2400" b="1" i="1" dirty="0">
                <a:solidFill>
                  <a:prstClr val="black"/>
                </a:solidFill>
                <a:latin typeface="Candara" panose="020E0502030303020204" pitchFamily="34" charset="0"/>
              </a:rPr>
              <a:t>Department of Personnel Management to restore all administrative HR Powers to all agencies with the exception of the 9 agencies who have fulfilled the criteria for implementation of all audit findings. With the conclusion of Deloitte Audit, DPM has re-evaluated the situation since agencies have taken steps to ensure conformity &amp; instilled confidence that the areas causing the 11 key findings from this independent audit will be adequately addressed through the current Version Upgrade 22. System controls.</a:t>
            </a:r>
          </a:p>
          <a:p>
            <a:pPr marL="342900" indent="-342900" algn="just">
              <a:buClr>
                <a:srgbClr val="D34817"/>
              </a:buClr>
              <a:buFont typeface="+mj-lt"/>
              <a:buAutoNum type="arabicParenR"/>
              <a:defRPr/>
            </a:pPr>
            <a:endParaRPr lang="en-AU" sz="1600" dirty="0">
              <a:solidFill>
                <a:prstClr val="black"/>
              </a:solidFill>
              <a:latin typeface="Candara" panose="020E0502030303020204" pitchFamily="34" charset="0"/>
            </a:endParaRPr>
          </a:p>
          <a:p>
            <a:pPr marL="0" indent="0" algn="just">
              <a:buClr>
                <a:srgbClr val="D34817"/>
              </a:buClr>
              <a:buNone/>
              <a:defRPr/>
            </a:pPr>
            <a:endParaRPr lang="en-US" sz="1400" dirty="0"/>
          </a:p>
          <a:p>
            <a:pPr marL="0" indent="0" algn="just">
              <a:buNone/>
            </a:pPr>
            <a:endParaRPr lang="en-AU" sz="1400" dirty="0"/>
          </a:p>
          <a:p>
            <a:pPr marL="0" indent="0" algn="just">
              <a:buNone/>
            </a:pPr>
            <a:endParaRPr lang="en-AU" sz="1400" dirty="0"/>
          </a:p>
          <a:p>
            <a:endParaRPr lang="en-AU" sz="1400" dirty="0"/>
          </a:p>
          <a:p>
            <a:endParaRPr lang="en-AU" sz="1400" dirty="0"/>
          </a:p>
          <a:p>
            <a:endParaRPr lang="en-AU" sz="1400" dirty="0"/>
          </a:p>
          <a:p>
            <a:pPr marL="0" indent="0">
              <a:buNone/>
            </a:pPr>
            <a:endParaRPr lang="en-AU" sz="1400" dirty="0"/>
          </a:p>
          <a:p>
            <a:endParaRPr lang="en-AU" sz="1400" dirty="0"/>
          </a:p>
          <a:p>
            <a:endParaRPr lang="en-AU" sz="1400" dirty="0"/>
          </a:p>
          <a:p>
            <a:endParaRPr lang="en-AU" sz="1400" dirty="0"/>
          </a:p>
        </p:txBody>
      </p:sp>
    </p:spTree>
    <p:extLst>
      <p:ext uri="{BB962C8B-B14F-4D97-AF65-F5344CB8AC3E}">
        <p14:creationId xmlns:p14="http://schemas.microsoft.com/office/powerpoint/2010/main" val="359826216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404664"/>
            <a:ext cx="8001000" cy="360040"/>
          </a:xfrm>
        </p:spPr>
        <p:txBody>
          <a:bodyPr/>
          <a:lstStyle/>
          <a:p>
            <a:pPr algn="ctr"/>
            <a:r>
              <a:rPr lang="en-US" sz="3600" dirty="0"/>
              <a:t>Way Forward</a:t>
            </a:r>
            <a:endParaRPr lang="en-AU" sz="3600" dirty="0"/>
          </a:p>
        </p:txBody>
      </p:sp>
      <p:sp>
        <p:nvSpPr>
          <p:cNvPr id="3" name="Content Placeholder 2"/>
          <p:cNvSpPr>
            <a:spLocks noGrp="1"/>
          </p:cNvSpPr>
          <p:nvPr>
            <p:ph sz="quarter" idx="1"/>
          </p:nvPr>
        </p:nvSpPr>
        <p:spPr>
          <a:xfrm>
            <a:off x="914400" y="908720"/>
            <a:ext cx="8001000" cy="5832648"/>
          </a:xfrm>
        </p:spPr>
        <p:txBody>
          <a:bodyPr/>
          <a:lstStyle/>
          <a:p>
            <a:pPr marL="273050" marR="0" lvl="0" indent="-273050" algn="just" defTabSz="914400" rtl="0" eaLnBrk="0" fontAlgn="base" latinLnBrk="0" hangingPunct="0">
              <a:lnSpc>
                <a:spcPct val="100000"/>
              </a:lnSpc>
              <a:spcBef>
                <a:spcPts val="575"/>
              </a:spcBef>
              <a:spcAft>
                <a:spcPct val="0"/>
              </a:spcAft>
              <a:buClr>
                <a:srgbClr val="D34817"/>
              </a:buClr>
              <a:buSzPct val="85000"/>
              <a:buFont typeface="Wingdings 2" pitchFamily="18" charset="2"/>
              <a:buChar char=""/>
              <a:tabLst/>
              <a:defRPr/>
            </a:pPr>
            <a:r>
              <a:rPr kumimoji="0" lang="en-AU" sz="2800" b="0" i="0" u="none" strike="noStrike" kern="1200" cap="none" spc="0" normalizeH="0" baseline="0" noProof="0" dirty="0">
                <a:ln>
                  <a:noFill/>
                </a:ln>
                <a:solidFill>
                  <a:prstClr val="black"/>
                </a:solidFill>
                <a:effectLst/>
                <a:uLnTx/>
                <a:uFillTx/>
                <a:latin typeface="Candara" panose="020E0502030303020204" pitchFamily="34" charset="0"/>
                <a:ea typeface="+mn-ea"/>
                <a:cs typeface="+mn-cs"/>
              </a:rPr>
              <a:t>DPM strengthen function of Monitoring &amp; Compliance in tandem with conduction of regular awareness of the PS Business Processes.</a:t>
            </a:r>
          </a:p>
          <a:p>
            <a:pPr marL="273050" marR="0" lvl="0" indent="-273050" algn="just" defTabSz="914400" rtl="0" eaLnBrk="0" fontAlgn="base" latinLnBrk="0" hangingPunct="0">
              <a:lnSpc>
                <a:spcPct val="100000"/>
              </a:lnSpc>
              <a:spcBef>
                <a:spcPts val="575"/>
              </a:spcBef>
              <a:spcAft>
                <a:spcPct val="0"/>
              </a:spcAft>
              <a:buClr>
                <a:srgbClr val="D34817"/>
              </a:buClr>
              <a:buSzPct val="85000"/>
              <a:buFont typeface="Wingdings 2" pitchFamily="18" charset="2"/>
              <a:buChar char=""/>
              <a:tabLst/>
              <a:defRPr/>
            </a:pPr>
            <a:r>
              <a:rPr kumimoji="0" lang="en-AU" sz="2800" b="0" i="0" u="none" strike="noStrike" kern="1200" cap="none" spc="0" normalizeH="0" baseline="0" noProof="0" dirty="0">
                <a:ln>
                  <a:noFill/>
                </a:ln>
                <a:solidFill>
                  <a:prstClr val="black"/>
                </a:solidFill>
                <a:effectLst/>
                <a:uLnTx/>
                <a:uFillTx/>
                <a:latin typeface="Candara" panose="020E0502030303020204" pitchFamily="34" charset="0"/>
                <a:ea typeface="+mn-ea"/>
                <a:cs typeface="+mn-cs"/>
              </a:rPr>
              <a:t>The Department  of Personnel Management is already implementing the various recommendations of the Deloitte Audit Report Findings as follows:</a:t>
            </a:r>
          </a:p>
          <a:p>
            <a:pPr marL="342900" marR="0" lvl="0" indent="-342900" algn="just" defTabSz="914400" rtl="0" eaLnBrk="0" fontAlgn="base" latinLnBrk="0" hangingPunct="0">
              <a:lnSpc>
                <a:spcPct val="100000"/>
              </a:lnSpc>
              <a:spcBef>
                <a:spcPts val="575"/>
              </a:spcBef>
              <a:spcAft>
                <a:spcPct val="0"/>
              </a:spcAft>
              <a:buClr>
                <a:srgbClr val="D34817"/>
              </a:buClr>
              <a:buSzPct val="85000"/>
              <a:buFont typeface="+mj-lt"/>
              <a:buAutoNum type="arabicParenR"/>
              <a:tabLst/>
              <a:defRPr/>
            </a:pPr>
            <a:r>
              <a:rPr kumimoji="0" lang="en-AU" sz="2800" b="0" i="0" u="none" strike="noStrike" kern="1200" cap="none" spc="0" normalizeH="0" baseline="0" noProof="0" dirty="0">
                <a:ln>
                  <a:noFill/>
                </a:ln>
                <a:solidFill>
                  <a:prstClr val="black"/>
                </a:solidFill>
                <a:effectLst/>
                <a:uLnTx/>
                <a:uFillTx/>
                <a:latin typeface="Candara" panose="020E0502030303020204" pitchFamily="34" charset="0"/>
                <a:ea typeface="+mn-ea"/>
                <a:cs typeface="+mn-cs"/>
              </a:rPr>
              <a:t>Version upgrade – current V12 to V22 (this 5 year implementation plan will be fulfilled through the 3 </a:t>
            </a:r>
            <a:r>
              <a:rPr kumimoji="0" lang="en-AU" sz="2800" b="0" i="0" u="none" strike="noStrike" kern="1200" cap="none" spc="0" normalizeH="0" baseline="0" noProof="0">
                <a:ln>
                  <a:noFill/>
                </a:ln>
                <a:solidFill>
                  <a:prstClr val="black"/>
                </a:solidFill>
                <a:effectLst/>
                <a:uLnTx/>
                <a:uFillTx/>
                <a:latin typeface="Candara" panose="020E0502030303020204" pitchFamily="34" charset="0"/>
                <a:ea typeface="+mn-ea"/>
                <a:cs typeface="+mn-cs"/>
              </a:rPr>
              <a:t>main streams. </a:t>
            </a:r>
            <a:r>
              <a:rPr kumimoji="0" lang="en-AU" sz="2800" b="0" i="0" u="none" strike="noStrike" kern="1200" cap="none" spc="0" normalizeH="0" baseline="0" noProof="0" dirty="0">
                <a:ln>
                  <a:noFill/>
                </a:ln>
                <a:solidFill>
                  <a:prstClr val="black"/>
                </a:solidFill>
                <a:effectLst/>
                <a:uLnTx/>
                <a:uFillTx/>
                <a:latin typeface="Candara" panose="020E0502030303020204" pitchFamily="34" charset="0"/>
                <a:ea typeface="+mn-ea"/>
                <a:cs typeface="+mn-cs"/>
              </a:rPr>
              <a:t>This strategic reform will address all the 11 Key findings as the reviewed Policies, BPs sets the foundation of the version upgrade of the Ascender payroll system. </a:t>
            </a:r>
          </a:p>
          <a:p>
            <a:pPr marL="0" indent="0" algn="just">
              <a:buClr>
                <a:srgbClr val="D34817"/>
              </a:buClr>
              <a:buNone/>
              <a:defRPr/>
            </a:pPr>
            <a:endParaRPr lang="en-US" sz="1400" dirty="0"/>
          </a:p>
          <a:p>
            <a:pPr marL="0" indent="0" algn="just">
              <a:buNone/>
            </a:pPr>
            <a:endParaRPr lang="en-AU" sz="1400" dirty="0"/>
          </a:p>
          <a:p>
            <a:pPr marL="0" indent="0" algn="just">
              <a:buNone/>
            </a:pPr>
            <a:endParaRPr lang="en-AU" sz="1400" dirty="0"/>
          </a:p>
          <a:p>
            <a:endParaRPr lang="en-AU" sz="1400" dirty="0"/>
          </a:p>
          <a:p>
            <a:endParaRPr lang="en-AU" sz="1400" dirty="0"/>
          </a:p>
          <a:p>
            <a:endParaRPr lang="en-AU" sz="1400" dirty="0"/>
          </a:p>
          <a:p>
            <a:pPr marL="0" indent="0">
              <a:buNone/>
            </a:pPr>
            <a:endParaRPr lang="en-AU" sz="1400" dirty="0"/>
          </a:p>
          <a:p>
            <a:endParaRPr lang="en-AU" sz="1400" dirty="0"/>
          </a:p>
          <a:p>
            <a:endParaRPr lang="en-AU" sz="1400" dirty="0"/>
          </a:p>
          <a:p>
            <a:endParaRPr lang="en-AU" sz="1400" dirty="0"/>
          </a:p>
        </p:txBody>
      </p:sp>
    </p:spTree>
    <p:extLst>
      <p:ext uri="{BB962C8B-B14F-4D97-AF65-F5344CB8AC3E}">
        <p14:creationId xmlns:p14="http://schemas.microsoft.com/office/powerpoint/2010/main" val="36510353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AU" sz="4800" dirty="0"/>
              <a:t>OUTLINE</a:t>
            </a:r>
          </a:p>
        </p:txBody>
      </p:sp>
      <p:sp>
        <p:nvSpPr>
          <p:cNvPr id="3" name="Content Placeholder 2"/>
          <p:cNvSpPr>
            <a:spLocks noGrp="1"/>
          </p:cNvSpPr>
          <p:nvPr>
            <p:ph sz="quarter" idx="1"/>
          </p:nvPr>
        </p:nvSpPr>
        <p:spPr>
          <a:xfrm>
            <a:off x="914400" y="713904"/>
            <a:ext cx="8001000" cy="5811440"/>
          </a:xfrm>
        </p:spPr>
        <p:txBody>
          <a:bodyPr/>
          <a:lstStyle/>
          <a:p>
            <a:endParaRPr lang="en-AU" dirty="0"/>
          </a:p>
          <a:p>
            <a:r>
              <a:rPr lang="en-AU" sz="3600" dirty="0"/>
              <a:t>Key Business Drivers </a:t>
            </a:r>
          </a:p>
          <a:p>
            <a:r>
              <a:rPr lang="en-AU" sz="3600" dirty="0"/>
              <a:t>Purpose</a:t>
            </a:r>
          </a:p>
          <a:p>
            <a:r>
              <a:rPr lang="en-AU" sz="3600" dirty="0"/>
              <a:t>Issues Identified</a:t>
            </a:r>
          </a:p>
          <a:p>
            <a:r>
              <a:rPr lang="en-AU" sz="3600" dirty="0"/>
              <a:t>SGO 11 Impact Assessment Report </a:t>
            </a:r>
          </a:p>
          <a:p>
            <a:r>
              <a:rPr lang="en-AU" sz="3600" dirty="0"/>
              <a:t>NEC Recommendations &amp; Status</a:t>
            </a:r>
          </a:p>
          <a:p>
            <a:r>
              <a:rPr lang="en-AU" sz="3600" dirty="0"/>
              <a:t>Deloitte Audit Report Findings &amp; Recommendations </a:t>
            </a:r>
          </a:p>
          <a:p>
            <a:r>
              <a:rPr lang="en-AU" sz="3600" dirty="0"/>
              <a:t>Way Forward</a:t>
            </a:r>
          </a:p>
          <a:p>
            <a:pPr marL="0" indent="0">
              <a:buNone/>
            </a:pPr>
            <a:endParaRPr lang="en-AU" sz="3600" dirty="0"/>
          </a:p>
          <a:p>
            <a:endParaRPr lang="en-AU" dirty="0"/>
          </a:p>
        </p:txBody>
      </p:sp>
    </p:spTree>
    <p:extLst>
      <p:ext uri="{BB962C8B-B14F-4D97-AF65-F5344CB8AC3E}">
        <p14:creationId xmlns:p14="http://schemas.microsoft.com/office/powerpoint/2010/main" val="35781332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C0A8E41F-DCC1-C541-555E-519E35EB5287}"/>
              </a:ext>
            </a:extLst>
          </p:cNvPr>
          <p:cNvSpPr/>
          <p:nvPr/>
        </p:nvSpPr>
        <p:spPr>
          <a:xfrm>
            <a:off x="1835696" y="1196752"/>
            <a:ext cx="6120680" cy="1107996"/>
          </a:xfrm>
          <a:prstGeom prst="rect">
            <a:avLst/>
          </a:prstGeom>
          <a:noFill/>
        </p:spPr>
        <p:txBody>
          <a:bodyPr wrap="square" lIns="91440" tIns="45720" rIns="91440" bIns="45720">
            <a:spAutoFit/>
          </a:bodyPr>
          <a:lstStyle/>
          <a:p>
            <a:pPr algn="ctr"/>
            <a:r>
              <a:rPr lang="en-AU" sz="6600" b="1" cap="none" spc="0" dirty="0">
                <a:ln w="12700">
                  <a:solidFill>
                    <a:srgbClr val="0000CC"/>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rPr>
              <a:t>THANK YOU</a:t>
            </a:r>
          </a:p>
        </p:txBody>
      </p:sp>
    </p:spTree>
    <p:extLst>
      <p:ext uri="{BB962C8B-B14F-4D97-AF65-F5344CB8AC3E}">
        <p14:creationId xmlns:p14="http://schemas.microsoft.com/office/powerpoint/2010/main" val="15825118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KEY BUSINESS DRIVERS</a:t>
            </a:r>
          </a:p>
        </p:txBody>
      </p:sp>
      <p:sp>
        <p:nvSpPr>
          <p:cNvPr id="3" name="Content Placeholder 2"/>
          <p:cNvSpPr>
            <a:spLocks noGrp="1"/>
          </p:cNvSpPr>
          <p:nvPr>
            <p:ph sz="quarter" idx="1"/>
          </p:nvPr>
        </p:nvSpPr>
        <p:spPr/>
        <p:txBody>
          <a:bodyPr/>
          <a:lstStyle/>
          <a:p>
            <a:r>
              <a:rPr lang="en-AU" sz="4000" dirty="0"/>
              <a:t>Taking Back PNG Vision (NG </a:t>
            </a:r>
            <a:r>
              <a:rPr lang="en-AU" sz="4000" dirty="0" err="1"/>
              <a:t>Marape</a:t>
            </a:r>
            <a:r>
              <a:rPr lang="en-AU" sz="4000" dirty="0"/>
              <a:t>-Basil) </a:t>
            </a:r>
          </a:p>
          <a:p>
            <a:r>
              <a:rPr lang="en-AU" sz="4000" dirty="0"/>
              <a:t>NEC Decision 71/2017 of 30</a:t>
            </a:r>
            <a:r>
              <a:rPr lang="en-AU" sz="4000" baseline="30000" dirty="0"/>
              <a:t>th</a:t>
            </a:r>
            <a:r>
              <a:rPr lang="en-AU" sz="4000" dirty="0"/>
              <a:t> March 2017</a:t>
            </a:r>
          </a:p>
          <a:p>
            <a:r>
              <a:rPr lang="en-AU" sz="4000" dirty="0"/>
              <a:t>NEC Decision NG109/2019 of 16</a:t>
            </a:r>
            <a:r>
              <a:rPr lang="en-AU" sz="4000" baseline="30000" dirty="0"/>
              <a:t>th</a:t>
            </a:r>
            <a:r>
              <a:rPr lang="en-AU" sz="4000" dirty="0"/>
              <a:t> October 2019 (subsequent issuance of CI NO. </a:t>
            </a:r>
            <a:r>
              <a:rPr lang="en-AU" sz="4000"/>
              <a:t>15 </a:t>
            </a:r>
            <a:r>
              <a:rPr lang="en-AU" sz="4000" dirty="0"/>
              <a:t>of 2019)</a:t>
            </a:r>
          </a:p>
          <a:p>
            <a:endParaRPr lang="en-AU" dirty="0"/>
          </a:p>
          <a:p>
            <a:pPr marL="0" indent="0">
              <a:buNone/>
            </a:pPr>
            <a:endParaRPr lang="en-AU" dirty="0"/>
          </a:p>
        </p:txBody>
      </p:sp>
    </p:spTree>
    <p:extLst>
      <p:ext uri="{BB962C8B-B14F-4D97-AF65-F5344CB8AC3E}">
        <p14:creationId xmlns:p14="http://schemas.microsoft.com/office/powerpoint/2010/main" val="21838168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AU" dirty="0"/>
              <a:t>PURPOSE 	</a:t>
            </a:r>
          </a:p>
        </p:txBody>
      </p:sp>
      <p:sp>
        <p:nvSpPr>
          <p:cNvPr id="3" name="Content Placeholder 2"/>
          <p:cNvSpPr>
            <a:spLocks noGrp="1"/>
          </p:cNvSpPr>
          <p:nvPr>
            <p:ph sz="quarter" idx="1"/>
          </p:nvPr>
        </p:nvSpPr>
        <p:spPr/>
        <p:txBody>
          <a:bodyPr/>
          <a:lstStyle/>
          <a:p>
            <a:pPr marL="0" indent="0" algn="just">
              <a:buNone/>
            </a:pPr>
            <a:r>
              <a:rPr lang="en-AU" sz="5400" dirty="0"/>
              <a:t>A strategy to realign the PS in an undertaking of an immediate cost control exercise</a:t>
            </a:r>
          </a:p>
          <a:p>
            <a:endParaRPr lang="en-AU" sz="4400" dirty="0"/>
          </a:p>
          <a:p>
            <a:endParaRPr lang="en-AU" dirty="0"/>
          </a:p>
        </p:txBody>
      </p:sp>
    </p:spTree>
    <p:extLst>
      <p:ext uri="{BB962C8B-B14F-4D97-AF65-F5344CB8AC3E}">
        <p14:creationId xmlns:p14="http://schemas.microsoft.com/office/powerpoint/2010/main" val="27145453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AU" dirty="0"/>
              <a:t>ISSUES	</a:t>
            </a:r>
          </a:p>
        </p:txBody>
      </p:sp>
      <p:sp>
        <p:nvSpPr>
          <p:cNvPr id="3" name="Content Placeholder 2"/>
          <p:cNvSpPr>
            <a:spLocks noGrp="1"/>
          </p:cNvSpPr>
          <p:nvPr>
            <p:ph sz="quarter"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en-AU" sz="4000" dirty="0"/>
              <a:t> 1. </a:t>
            </a:r>
            <a:r>
              <a:rPr kumimoji="0" lang="en-US" sz="4000" b="0" i="0" u="none" strike="noStrike" kern="1200" cap="none" spc="0" normalizeH="0" baseline="0" noProof="0" dirty="0">
                <a:ln>
                  <a:noFill/>
                </a:ln>
                <a:solidFill>
                  <a:prstClr val="black"/>
                </a:solidFill>
                <a:effectLst/>
                <a:uLnTx/>
                <a:uFillTx/>
                <a:latin typeface="Calibri"/>
                <a:ea typeface="+mn-ea"/>
                <a:cs typeface="+mn-cs"/>
              </a:rPr>
              <a:t>Increasing cost in Public Service Personnel Emoluments (PE) &amp; Goods &amp; Services;</a:t>
            </a:r>
          </a:p>
          <a:p>
            <a:pPr marL="0" marR="0" lvl="0" indent="0" algn="l" defTabSz="914400" rtl="0" eaLnBrk="0" fontAlgn="base" latinLnBrk="0" hangingPunct="0">
              <a:lnSpc>
                <a:spcPct val="100000"/>
              </a:lnSpc>
              <a:spcBef>
                <a:spcPct val="30000"/>
              </a:spcBef>
              <a:spcAft>
                <a:spcPct val="0"/>
              </a:spcAft>
              <a:buClrTx/>
              <a:buSzTx/>
              <a:buFontTx/>
              <a:buNone/>
              <a:tabLst/>
              <a:defRPr/>
            </a:pPr>
            <a:r>
              <a:rPr kumimoji="0" lang="en-US" sz="4000" b="0" i="0" u="none" strike="noStrike" kern="1200" cap="none" spc="0" normalizeH="0" baseline="0" noProof="0" dirty="0">
                <a:ln>
                  <a:noFill/>
                </a:ln>
                <a:solidFill>
                  <a:prstClr val="black"/>
                </a:solidFill>
                <a:effectLst/>
                <a:uLnTx/>
                <a:uFillTx/>
                <a:latin typeface="Calibri"/>
                <a:ea typeface="+mn-ea"/>
                <a:cs typeface="+mn-cs"/>
              </a:rPr>
              <a:t>2. Continuous increase in expenditure of PE and other financial wastages in the PS to be brought under control.</a:t>
            </a:r>
          </a:p>
          <a:p>
            <a:endParaRPr lang="en-AU" sz="4400" dirty="0"/>
          </a:p>
          <a:p>
            <a:endParaRPr lang="en-AU" dirty="0"/>
          </a:p>
        </p:txBody>
      </p:sp>
    </p:spTree>
    <p:extLst>
      <p:ext uri="{BB962C8B-B14F-4D97-AF65-F5344CB8AC3E}">
        <p14:creationId xmlns:p14="http://schemas.microsoft.com/office/powerpoint/2010/main" val="1863625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REASONS</a:t>
            </a:r>
            <a:endParaRPr lang="en-AU" dirty="0"/>
          </a:p>
        </p:txBody>
      </p:sp>
      <p:sp>
        <p:nvSpPr>
          <p:cNvPr id="3" name="Content Placeholder 2"/>
          <p:cNvSpPr>
            <a:spLocks noGrp="1"/>
          </p:cNvSpPr>
          <p:nvPr>
            <p:ph sz="quarter" idx="1"/>
          </p:nvPr>
        </p:nvSpPr>
        <p:spPr>
          <a:xfrm>
            <a:off x="914400" y="1143000"/>
            <a:ext cx="8001000" cy="5440362"/>
          </a:xfrm>
        </p:spPr>
        <p:txBody>
          <a:bodyPr/>
          <a:lstStyle/>
          <a:p>
            <a:pPr marL="0" indent="0">
              <a:buNone/>
            </a:pPr>
            <a:r>
              <a:rPr lang="en-US" sz="2800" dirty="0">
                <a:latin typeface="Verdana" panose="020B0604030504040204" pitchFamily="34" charset="0"/>
                <a:ea typeface="Verdana" panose="020B0604030504040204" pitchFamily="34" charset="0"/>
              </a:rPr>
              <a:t>Improper application of devolved powers in the areas of</a:t>
            </a:r>
            <a:r>
              <a:rPr lang="en-US" sz="4400" dirty="0"/>
              <a:t>:</a:t>
            </a:r>
          </a:p>
          <a:p>
            <a:pPr marL="342900" lvl="0" indent="-342900" algn="just">
              <a:lnSpc>
                <a:spcPct val="115000"/>
              </a:lnSpc>
              <a:buFont typeface="Wingdings" panose="05000000000000000000" pitchFamily="2" charset="2"/>
              <a:buChar char=""/>
            </a:pPr>
            <a:r>
              <a:rPr lang="en-AU" sz="2800" dirty="0">
                <a:effectLst/>
                <a:latin typeface="Verdana" panose="020B0604030504040204" pitchFamily="34" charset="0"/>
                <a:ea typeface="Calibri" panose="020F0502020204030204" pitchFamily="34" charset="0"/>
                <a:cs typeface="SimSun" panose="02010600030101010101" pitchFamily="2" charset="-122"/>
              </a:rPr>
              <a:t>organizational structures;</a:t>
            </a:r>
            <a:endParaRPr lang="en-AU" sz="2800" dirty="0">
              <a:effectLst/>
              <a:latin typeface="Calibri" panose="020F0502020204030204" pitchFamily="34" charset="0"/>
              <a:ea typeface="Calibri" panose="020F0502020204030204" pitchFamily="34" charset="0"/>
              <a:cs typeface="SimSun" panose="02010600030101010101" pitchFamily="2" charset="-122"/>
            </a:endParaRPr>
          </a:p>
          <a:p>
            <a:pPr marL="342900" lvl="0" indent="-342900" algn="just">
              <a:lnSpc>
                <a:spcPct val="115000"/>
              </a:lnSpc>
              <a:buFont typeface="Wingdings" panose="05000000000000000000" pitchFamily="2" charset="2"/>
              <a:buChar char=""/>
            </a:pPr>
            <a:r>
              <a:rPr lang="en-AU" sz="2800" dirty="0">
                <a:effectLst/>
                <a:latin typeface="Verdana" panose="020B0604030504040204" pitchFamily="34" charset="0"/>
                <a:ea typeface="Calibri" panose="020F0502020204030204" pitchFamily="34" charset="0"/>
                <a:cs typeface="SimSun" panose="02010600030101010101" pitchFamily="2" charset="-122"/>
              </a:rPr>
              <a:t>recruitment, selection &amp; appointment;</a:t>
            </a:r>
            <a:endParaRPr lang="en-AU" sz="2800" dirty="0">
              <a:effectLst/>
              <a:latin typeface="Calibri" panose="020F0502020204030204" pitchFamily="34" charset="0"/>
              <a:ea typeface="Calibri" panose="020F0502020204030204" pitchFamily="34" charset="0"/>
              <a:cs typeface="SimSun" panose="02010600030101010101" pitchFamily="2" charset="-122"/>
            </a:endParaRPr>
          </a:p>
          <a:p>
            <a:pPr marL="342900" lvl="0" indent="-342900" algn="just">
              <a:lnSpc>
                <a:spcPct val="115000"/>
              </a:lnSpc>
              <a:buFont typeface="Wingdings" panose="05000000000000000000" pitchFamily="2" charset="2"/>
              <a:buChar char=""/>
            </a:pPr>
            <a:r>
              <a:rPr lang="en-AU" sz="2800" dirty="0">
                <a:effectLst/>
                <a:latin typeface="Verdana" panose="020B0604030504040204" pitchFamily="34" charset="0"/>
                <a:ea typeface="Calibri" panose="020F0502020204030204" pitchFamily="34" charset="0"/>
                <a:cs typeface="SimSun" panose="02010600030101010101" pitchFamily="2" charset="-122"/>
              </a:rPr>
              <a:t>salary classifications on positions;</a:t>
            </a:r>
            <a:endParaRPr lang="en-AU" sz="2800" dirty="0">
              <a:effectLst/>
              <a:latin typeface="Calibri" panose="020F0502020204030204" pitchFamily="34" charset="0"/>
              <a:ea typeface="Calibri" panose="020F0502020204030204" pitchFamily="34" charset="0"/>
              <a:cs typeface="SimSun" panose="02010600030101010101" pitchFamily="2" charset="-122"/>
            </a:endParaRPr>
          </a:p>
          <a:p>
            <a:pPr marL="342900" lvl="0" indent="-342900" algn="just">
              <a:lnSpc>
                <a:spcPct val="115000"/>
              </a:lnSpc>
              <a:buFont typeface="Wingdings" panose="05000000000000000000" pitchFamily="2" charset="2"/>
              <a:buChar char=""/>
            </a:pPr>
            <a:r>
              <a:rPr lang="en-AU" sz="2800" dirty="0">
                <a:effectLst/>
                <a:latin typeface="Verdana" panose="020B0604030504040204" pitchFamily="34" charset="0"/>
                <a:ea typeface="Calibri" panose="020F0502020204030204" pitchFamily="34" charset="0"/>
                <a:cs typeface="SimSun" panose="02010600030101010101" pitchFamily="2" charset="-122"/>
              </a:rPr>
              <a:t>application and administration of allowances;</a:t>
            </a:r>
            <a:endParaRPr lang="en-AU" sz="2800" dirty="0">
              <a:effectLst/>
              <a:latin typeface="Calibri" panose="020F0502020204030204" pitchFamily="34" charset="0"/>
              <a:ea typeface="Calibri" panose="020F0502020204030204" pitchFamily="34" charset="0"/>
              <a:cs typeface="SimSun" panose="02010600030101010101" pitchFamily="2" charset="-122"/>
            </a:endParaRPr>
          </a:p>
          <a:p>
            <a:pPr marL="342900" lvl="0" indent="-342900" algn="just">
              <a:lnSpc>
                <a:spcPct val="115000"/>
              </a:lnSpc>
              <a:buFont typeface="Wingdings" panose="05000000000000000000" pitchFamily="2" charset="2"/>
              <a:buChar char=""/>
            </a:pPr>
            <a:r>
              <a:rPr lang="en-AU" sz="2800" dirty="0">
                <a:effectLst/>
                <a:latin typeface="Verdana" panose="020B0604030504040204" pitchFamily="34" charset="0"/>
                <a:ea typeface="Calibri" panose="020F0502020204030204" pitchFamily="34" charset="0"/>
                <a:cs typeface="SimSun" panose="02010600030101010101" pitchFamily="2" charset="-122"/>
              </a:rPr>
              <a:t>attendance &amp; punctuality verses productivity; and</a:t>
            </a:r>
            <a:endParaRPr lang="en-AU" sz="2800" dirty="0">
              <a:effectLst/>
              <a:latin typeface="Calibri" panose="020F0502020204030204" pitchFamily="34" charset="0"/>
              <a:ea typeface="Calibri" panose="020F0502020204030204" pitchFamily="34" charset="0"/>
              <a:cs typeface="SimSun" panose="02010600030101010101" pitchFamily="2" charset="-122"/>
            </a:endParaRPr>
          </a:p>
          <a:p>
            <a:pPr marL="342900" lvl="0" indent="-342900" algn="just">
              <a:lnSpc>
                <a:spcPct val="115000"/>
              </a:lnSpc>
              <a:spcAft>
                <a:spcPts val="1000"/>
              </a:spcAft>
              <a:buFont typeface="Wingdings" panose="05000000000000000000" pitchFamily="2" charset="2"/>
              <a:buChar char=""/>
            </a:pPr>
            <a:r>
              <a:rPr lang="en-AU" sz="2800" dirty="0">
                <a:effectLst/>
                <a:latin typeface="Verdana" panose="020B0604030504040204" pitchFamily="34" charset="0"/>
                <a:ea typeface="Calibri" panose="020F0502020204030204" pitchFamily="34" charset="0"/>
                <a:cs typeface="SimSun" panose="02010600030101010101" pitchFamily="2" charset="-122"/>
              </a:rPr>
              <a:t>basic administrative and management.</a:t>
            </a:r>
            <a:endParaRPr lang="en-AU" sz="2800" dirty="0">
              <a:effectLst/>
              <a:latin typeface="Calibri" panose="020F0502020204030204" pitchFamily="34" charset="0"/>
              <a:ea typeface="Calibri" panose="020F0502020204030204" pitchFamily="34" charset="0"/>
              <a:cs typeface="SimSun" panose="02010600030101010101" pitchFamily="2" charset="-122"/>
            </a:endParaRPr>
          </a:p>
          <a:p>
            <a:endParaRPr lang="en-AU" sz="4400" dirty="0"/>
          </a:p>
        </p:txBody>
      </p:sp>
    </p:spTree>
    <p:extLst>
      <p:ext uri="{BB962C8B-B14F-4D97-AF65-F5344CB8AC3E}">
        <p14:creationId xmlns:p14="http://schemas.microsoft.com/office/powerpoint/2010/main" val="39316327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STRATEGY</a:t>
            </a:r>
            <a:endParaRPr lang="en-AU" dirty="0"/>
          </a:p>
        </p:txBody>
      </p:sp>
      <p:sp>
        <p:nvSpPr>
          <p:cNvPr id="3" name="Content Placeholder 2"/>
          <p:cNvSpPr>
            <a:spLocks noGrp="1"/>
          </p:cNvSpPr>
          <p:nvPr>
            <p:ph sz="quarter" idx="1"/>
          </p:nvPr>
        </p:nvSpPr>
        <p:spPr/>
        <p:txBody>
          <a:bodyPr/>
          <a:lstStyle/>
          <a:p>
            <a:pPr marL="342900" lvl="0" indent="-342900" algn="just">
              <a:lnSpc>
                <a:spcPct val="115000"/>
              </a:lnSpc>
              <a:spcAft>
                <a:spcPts val="1000"/>
              </a:spcAft>
              <a:buFont typeface="+mj-lt"/>
              <a:buAutoNum type="arabicParenR"/>
            </a:pPr>
            <a:r>
              <a:rPr lang="en-AU" sz="2800" dirty="0">
                <a:effectLst/>
                <a:latin typeface="Verdana" panose="020B0604030504040204" pitchFamily="34" charset="0"/>
                <a:ea typeface="Calibri" panose="020F0502020204030204" pitchFamily="34" charset="0"/>
                <a:cs typeface="SimSun" panose="02010600030101010101" pitchFamily="2" charset="-122"/>
              </a:rPr>
              <a:t>NEC in its Decision No. NG109/2019 directed the Secretary for Department of Personnel Management to issue Special General Orders (SGO) on Cost Saving Measures. Hence the SGO No. 11/2019 came into effect on 1</a:t>
            </a:r>
            <a:r>
              <a:rPr lang="en-AU" sz="2800" baseline="30000" dirty="0">
                <a:effectLst/>
                <a:latin typeface="Verdana" panose="020B0604030504040204" pitchFamily="34" charset="0"/>
                <a:ea typeface="Calibri" panose="020F0502020204030204" pitchFamily="34" charset="0"/>
                <a:cs typeface="SimSun" panose="02010600030101010101" pitchFamily="2" charset="-122"/>
              </a:rPr>
              <a:t>st</a:t>
            </a:r>
            <a:r>
              <a:rPr lang="en-AU" sz="2800" dirty="0">
                <a:effectLst/>
                <a:latin typeface="Verdana" panose="020B0604030504040204" pitchFamily="34" charset="0"/>
                <a:ea typeface="Calibri" panose="020F0502020204030204" pitchFamily="34" charset="0"/>
                <a:cs typeface="SimSun" panose="02010600030101010101" pitchFamily="2" charset="-122"/>
              </a:rPr>
              <a:t> October 2019 and was implemented for a period of two (2) years, with assessment based on 2020 and 2021.</a:t>
            </a:r>
            <a:endParaRPr lang="en-AU" sz="2400" dirty="0">
              <a:effectLst/>
              <a:latin typeface="Calibri" panose="020F0502020204030204" pitchFamily="34" charset="0"/>
              <a:ea typeface="Calibri" panose="020F0502020204030204" pitchFamily="34" charset="0"/>
              <a:cs typeface="SimSun" panose="02010600030101010101" pitchFamily="2" charset="-122"/>
            </a:endParaRPr>
          </a:p>
          <a:p>
            <a:endParaRPr lang="en-AU" sz="4400" dirty="0"/>
          </a:p>
        </p:txBody>
      </p:sp>
    </p:spTree>
    <p:extLst>
      <p:ext uri="{BB962C8B-B14F-4D97-AF65-F5344CB8AC3E}">
        <p14:creationId xmlns:p14="http://schemas.microsoft.com/office/powerpoint/2010/main" val="420591502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STRATEGY</a:t>
            </a:r>
            <a:endParaRPr lang="en-AU" dirty="0"/>
          </a:p>
        </p:txBody>
      </p:sp>
      <p:sp>
        <p:nvSpPr>
          <p:cNvPr id="3" name="Content Placeholder 2"/>
          <p:cNvSpPr>
            <a:spLocks noGrp="1"/>
          </p:cNvSpPr>
          <p:nvPr>
            <p:ph sz="quarter" idx="1"/>
          </p:nvPr>
        </p:nvSpPr>
        <p:spPr/>
        <p:txBody>
          <a:bodyPr/>
          <a:lstStyle/>
          <a:p>
            <a:pPr marL="0" lvl="0" indent="0" algn="just">
              <a:lnSpc>
                <a:spcPct val="115000"/>
              </a:lnSpc>
              <a:spcAft>
                <a:spcPts val="1000"/>
              </a:spcAft>
              <a:buNone/>
            </a:pPr>
            <a:r>
              <a:rPr lang="en-AU" sz="2800" dirty="0">
                <a:solidFill>
                  <a:srgbClr val="FF0000"/>
                </a:solidFill>
                <a:latin typeface="Verdana" panose="020B0604030504040204" pitchFamily="34" charset="0"/>
                <a:ea typeface="Calibri" panose="020F0502020204030204" pitchFamily="34" charset="0"/>
                <a:cs typeface="SimSun" panose="02010600030101010101" pitchFamily="2" charset="-122"/>
              </a:rPr>
              <a:t>2)</a:t>
            </a:r>
            <a:r>
              <a:rPr lang="en-AU" sz="2800" dirty="0">
                <a:latin typeface="Verdana" panose="020B0604030504040204" pitchFamily="34" charset="0"/>
                <a:ea typeface="Calibri" panose="020F0502020204030204" pitchFamily="34" charset="0"/>
                <a:cs typeface="SimSun" panose="02010600030101010101" pitchFamily="2" charset="-122"/>
              </a:rPr>
              <a:t>T</a:t>
            </a:r>
            <a:r>
              <a:rPr lang="en-AU" sz="2800" dirty="0">
                <a:effectLst/>
                <a:latin typeface="Verdana" panose="020B0604030504040204" pitchFamily="34" charset="0"/>
                <a:ea typeface="Calibri" panose="020F0502020204030204" pitchFamily="34" charset="0"/>
                <a:cs typeface="SimSun" panose="02010600030101010101" pitchFamily="2" charset="-122"/>
              </a:rPr>
              <a:t>he Secretary for DPM withdrew or revoked all HR delegated powers from agency heads (Departmental Heads, Provincial Administrators, CEOs of statutory bodies and CEOs of Provincial Health Authorities) effective 18</a:t>
            </a:r>
            <a:r>
              <a:rPr lang="en-AU" sz="2800" baseline="30000" dirty="0">
                <a:effectLst/>
                <a:latin typeface="Verdana" panose="020B0604030504040204" pitchFamily="34" charset="0"/>
                <a:ea typeface="Calibri" panose="020F0502020204030204" pitchFamily="34" charset="0"/>
                <a:cs typeface="SimSun" panose="02010600030101010101" pitchFamily="2" charset="-122"/>
              </a:rPr>
              <a:t>th</a:t>
            </a:r>
            <a:r>
              <a:rPr lang="en-AU" sz="2800" dirty="0">
                <a:effectLst/>
                <a:latin typeface="Verdana" panose="020B0604030504040204" pitchFamily="34" charset="0"/>
                <a:ea typeface="Calibri" panose="020F0502020204030204" pitchFamily="34" charset="0"/>
                <a:cs typeface="SimSun" panose="02010600030101010101" pitchFamily="2" charset="-122"/>
              </a:rPr>
              <a:t> May 2020 except the powers of </a:t>
            </a:r>
            <a:r>
              <a:rPr lang="en-AU" sz="2800" b="1" i="1" dirty="0">
                <a:effectLst/>
                <a:latin typeface="Verdana" panose="020B0604030504040204" pitchFamily="34" charset="0"/>
                <a:ea typeface="Calibri" panose="020F0502020204030204" pitchFamily="34" charset="0"/>
                <a:cs typeface="SimSun" panose="02010600030101010101" pitchFamily="2" charset="-122"/>
              </a:rPr>
              <a:t>Discipline</a:t>
            </a:r>
            <a:r>
              <a:rPr lang="en-AU" sz="2800" dirty="0">
                <a:effectLst/>
                <a:latin typeface="Verdana" panose="020B0604030504040204" pitchFamily="34" charset="0"/>
                <a:ea typeface="Calibri" panose="020F0502020204030204" pitchFamily="34" charset="0"/>
                <a:cs typeface="SimSun" panose="02010600030101010101" pitchFamily="2" charset="-122"/>
              </a:rPr>
              <a:t> and </a:t>
            </a:r>
            <a:r>
              <a:rPr lang="en-AU" sz="2800" b="1" i="1" dirty="0">
                <a:effectLst/>
                <a:latin typeface="Verdana" panose="020B0604030504040204" pitchFamily="34" charset="0"/>
                <a:ea typeface="Calibri" panose="020F0502020204030204" pitchFamily="34" charset="0"/>
                <a:cs typeface="SimSun" panose="02010600030101010101" pitchFamily="2" charset="-122"/>
              </a:rPr>
              <a:t>Training</a:t>
            </a:r>
            <a:r>
              <a:rPr lang="en-AU" sz="2800" dirty="0">
                <a:effectLst/>
                <a:latin typeface="Verdana" panose="020B0604030504040204" pitchFamily="34" charset="0"/>
                <a:ea typeface="Calibri" panose="020F0502020204030204" pitchFamily="34" charset="0"/>
                <a:cs typeface="SimSun" panose="02010600030101010101" pitchFamily="2" charset="-122"/>
              </a:rPr>
              <a:t> which remained with the Agency Heads.</a:t>
            </a:r>
            <a:endParaRPr lang="en-AU" sz="2800" dirty="0">
              <a:effectLst/>
              <a:latin typeface="Calibri" panose="020F0502020204030204" pitchFamily="34" charset="0"/>
              <a:ea typeface="Calibri" panose="020F0502020204030204" pitchFamily="34" charset="0"/>
              <a:cs typeface="SimSun" panose="02010600030101010101" pitchFamily="2" charset="-122"/>
            </a:endParaRPr>
          </a:p>
          <a:p>
            <a:pPr marL="0" indent="0">
              <a:buNone/>
            </a:pPr>
            <a:endParaRPr lang="en-US" sz="4400" dirty="0"/>
          </a:p>
          <a:p>
            <a:endParaRPr lang="en-AU" sz="4400" dirty="0"/>
          </a:p>
        </p:txBody>
      </p:sp>
    </p:spTree>
    <p:extLst>
      <p:ext uri="{BB962C8B-B14F-4D97-AF65-F5344CB8AC3E}">
        <p14:creationId xmlns:p14="http://schemas.microsoft.com/office/powerpoint/2010/main" val="394104723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STRATEGY</a:t>
            </a:r>
            <a:endParaRPr lang="en-AU" dirty="0"/>
          </a:p>
        </p:txBody>
      </p:sp>
      <p:sp>
        <p:nvSpPr>
          <p:cNvPr id="3" name="Content Placeholder 2"/>
          <p:cNvSpPr>
            <a:spLocks noGrp="1"/>
          </p:cNvSpPr>
          <p:nvPr>
            <p:ph sz="quarter" idx="1"/>
          </p:nvPr>
        </p:nvSpPr>
        <p:spPr>
          <a:xfrm>
            <a:off x="914400" y="1143000"/>
            <a:ext cx="8001000" cy="5598368"/>
          </a:xfrm>
        </p:spPr>
        <p:txBody>
          <a:bodyPr/>
          <a:lstStyle/>
          <a:p>
            <a:pPr marL="342900" lvl="0" indent="-342900" algn="just">
              <a:lnSpc>
                <a:spcPct val="115000"/>
              </a:lnSpc>
              <a:spcAft>
                <a:spcPts val="1000"/>
              </a:spcAft>
              <a:buFont typeface="+mj-lt"/>
              <a:buAutoNum type="arabicParenR"/>
            </a:pPr>
            <a:r>
              <a:rPr lang="en-AU" sz="1600" dirty="0">
                <a:effectLst/>
                <a:latin typeface="Verdana" panose="020B0604030504040204" pitchFamily="34" charset="0"/>
                <a:ea typeface="Calibri" panose="020F0502020204030204" pitchFamily="34" charset="0"/>
                <a:cs typeface="SimSun" panose="02010600030101010101" pitchFamily="2" charset="-122"/>
              </a:rPr>
              <a:t>The withdrawn HR powers as per the </a:t>
            </a:r>
            <a:r>
              <a:rPr lang="en-AU" sz="1600" i="1" dirty="0">
                <a:effectLst/>
                <a:latin typeface="Verdana" panose="020B0604030504040204" pitchFamily="34" charset="0"/>
                <a:ea typeface="Calibri" panose="020F0502020204030204" pitchFamily="34" charset="0"/>
                <a:cs typeface="SimSun" panose="02010600030101010101" pitchFamily="2" charset="-122"/>
              </a:rPr>
              <a:t>Public Services (Management) Act </a:t>
            </a:r>
            <a:r>
              <a:rPr lang="en-AU" sz="1600" dirty="0">
                <a:effectLst/>
                <a:latin typeface="Verdana" panose="020B0604030504040204" pitchFamily="34" charset="0"/>
                <a:ea typeface="Calibri" panose="020F0502020204030204" pitchFamily="34" charset="0"/>
                <a:cs typeface="SimSun" panose="02010600030101010101" pitchFamily="2" charset="-122"/>
              </a:rPr>
              <a:t>1995 (As amended) were: -</a:t>
            </a:r>
            <a:endParaRPr lang="en-AU" sz="1600" dirty="0">
              <a:effectLst/>
              <a:latin typeface="Calibri" panose="020F0502020204030204" pitchFamily="34" charset="0"/>
              <a:ea typeface="Calibri" panose="020F0502020204030204" pitchFamily="34" charset="0"/>
              <a:cs typeface="SimSun" panose="02010600030101010101" pitchFamily="2" charset="-122"/>
            </a:endParaRPr>
          </a:p>
          <a:p>
            <a:pPr marL="342900" lvl="0" indent="-342900" algn="just">
              <a:lnSpc>
                <a:spcPct val="115000"/>
              </a:lnSpc>
              <a:buFont typeface="Symbol" panose="05050102010706020507" pitchFamily="18" charset="2"/>
              <a:buChar char=""/>
            </a:pPr>
            <a:r>
              <a:rPr lang="en-AU" sz="1600" dirty="0">
                <a:effectLst/>
                <a:latin typeface="Verdana" panose="020B0604030504040204" pitchFamily="34" charset="0"/>
                <a:ea typeface="Calibri" panose="020F0502020204030204" pitchFamily="34" charset="0"/>
                <a:cs typeface="SimSun" panose="02010600030101010101" pitchFamily="2" charset="-122"/>
              </a:rPr>
              <a:t>Part VII – </a:t>
            </a:r>
            <a:r>
              <a:rPr lang="en-AU" sz="1600" b="1" dirty="0">
                <a:effectLst/>
                <a:latin typeface="Verdana" panose="020B0604030504040204" pitchFamily="34" charset="0"/>
                <a:ea typeface="Calibri" panose="020F0502020204030204" pitchFamily="34" charset="0"/>
                <a:cs typeface="SimSun" panose="02010600030101010101" pitchFamily="2" charset="-122"/>
              </a:rPr>
              <a:t>Creation of Offices</a:t>
            </a:r>
            <a:endParaRPr lang="en-AU" sz="1600" dirty="0">
              <a:effectLst/>
              <a:latin typeface="Calibri" panose="020F0502020204030204" pitchFamily="34" charset="0"/>
              <a:ea typeface="Calibri" panose="020F0502020204030204" pitchFamily="34" charset="0"/>
              <a:cs typeface="SimSun" panose="02010600030101010101" pitchFamily="2" charset="-122"/>
            </a:endParaRPr>
          </a:p>
          <a:p>
            <a:pPr marL="742950" lvl="1" indent="-285750" algn="just">
              <a:lnSpc>
                <a:spcPct val="115000"/>
              </a:lnSpc>
              <a:buFont typeface="Courier New" panose="02070309020205020404" pitchFamily="49" charset="0"/>
              <a:buChar char="o"/>
            </a:pPr>
            <a:r>
              <a:rPr lang="en-AU" sz="1600" dirty="0">
                <a:effectLst/>
                <a:latin typeface="Verdana" panose="020B0604030504040204" pitchFamily="34" charset="0"/>
                <a:ea typeface="Calibri" panose="020F0502020204030204" pitchFamily="34" charset="0"/>
                <a:cs typeface="SimSun" panose="02010600030101010101" pitchFamily="2" charset="-122"/>
              </a:rPr>
              <a:t>Section 33. Creation of Offices</a:t>
            </a:r>
            <a:endParaRPr lang="en-AU" sz="1600" dirty="0">
              <a:effectLst/>
              <a:latin typeface="Calibri" panose="020F0502020204030204" pitchFamily="34" charset="0"/>
              <a:ea typeface="Calibri" panose="020F0502020204030204" pitchFamily="34" charset="0"/>
              <a:cs typeface="SimSun" panose="02010600030101010101" pitchFamily="2" charset="-122"/>
            </a:endParaRPr>
          </a:p>
          <a:p>
            <a:pPr marL="742950" lvl="1" indent="-285750" algn="just">
              <a:lnSpc>
                <a:spcPct val="115000"/>
              </a:lnSpc>
              <a:buFont typeface="Courier New" panose="02070309020205020404" pitchFamily="49" charset="0"/>
              <a:buChar char="o"/>
            </a:pPr>
            <a:r>
              <a:rPr lang="en-AU" sz="1600" dirty="0">
                <a:effectLst/>
                <a:latin typeface="Verdana" panose="020B0604030504040204" pitchFamily="34" charset="0"/>
                <a:ea typeface="Calibri" panose="020F0502020204030204" pitchFamily="34" charset="0"/>
                <a:cs typeface="SimSun" panose="02010600030101010101" pitchFamily="2" charset="-122"/>
              </a:rPr>
              <a:t>Section 34. Temporary Offices</a:t>
            </a:r>
            <a:endParaRPr lang="en-AU" sz="1600" dirty="0">
              <a:effectLst/>
              <a:latin typeface="Calibri" panose="020F0502020204030204" pitchFamily="34" charset="0"/>
              <a:ea typeface="Calibri" panose="020F0502020204030204" pitchFamily="34" charset="0"/>
              <a:cs typeface="SimSun" panose="02010600030101010101" pitchFamily="2" charset="-122"/>
            </a:endParaRPr>
          </a:p>
          <a:p>
            <a:pPr marL="342900" lvl="0" indent="-342900" algn="just">
              <a:lnSpc>
                <a:spcPct val="115000"/>
              </a:lnSpc>
              <a:buFont typeface="Symbol" panose="05050102010706020507" pitchFamily="18" charset="2"/>
              <a:buChar char=""/>
            </a:pPr>
            <a:r>
              <a:rPr lang="en-AU" sz="1600" dirty="0">
                <a:effectLst/>
                <a:latin typeface="Verdana" panose="020B0604030504040204" pitchFamily="34" charset="0"/>
                <a:ea typeface="Calibri" panose="020F0502020204030204" pitchFamily="34" charset="0"/>
                <a:cs typeface="SimSun" panose="02010600030101010101" pitchFamily="2" charset="-122"/>
              </a:rPr>
              <a:t>Part IX – </a:t>
            </a:r>
            <a:r>
              <a:rPr lang="en-AU" sz="1600" b="1" dirty="0">
                <a:effectLst/>
                <a:latin typeface="Verdana" panose="020B0604030504040204" pitchFamily="34" charset="0"/>
                <a:ea typeface="Calibri" panose="020F0502020204030204" pitchFamily="34" charset="0"/>
                <a:cs typeface="SimSun" panose="02010600030101010101" pitchFamily="2" charset="-122"/>
              </a:rPr>
              <a:t>Recruitment</a:t>
            </a:r>
            <a:endParaRPr lang="en-AU" sz="1600" dirty="0">
              <a:effectLst/>
              <a:latin typeface="Calibri" panose="020F0502020204030204" pitchFamily="34" charset="0"/>
              <a:ea typeface="Calibri" panose="020F0502020204030204" pitchFamily="34" charset="0"/>
              <a:cs typeface="SimSun" panose="02010600030101010101" pitchFamily="2" charset="-122"/>
            </a:endParaRPr>
          </a:p>
          <a:p>
            <a:pPr marL="742950" lvl="1" indent="-285750" algn="just">
              <a:lnSpc>
                <a:spcPct val="115000"/>
              </a:lnSpc>
              <a:buFont typeface="Courier New" panose="02070309020205020404" pitchFamily="49" charset="0"/>
              <a:buChar char="o"/>
            </a:pPr>
            <a:r>
              <a:rPr lang="en-AU" sz="1600" dirty="0">
                <a:effectLst/>
                <a:latin typeface="Verdana" panose="020B0604030504040204" pitchFamily="34" charset="0"/>
                <a:ea typeface="Calibri" panose="020F0502020204030204" pitchFamily="34" charset="0"/>
                <a:cs typeface="SimSun" panose="02010600030101010101" pitchFamily="2" charset="-122"/>
              </a:rPr>
              <a:t>Section 36. Recruitment</a:t>
            </a:r>
            <a:endParaRPr lang="en-AU" sz="1600" dirty="0">
              <a:effectLst/>
              <a:latin typeface="Calibri" panose="020F0502020204030204" pitchFamily="34" charset="0"/>
              <a:ea typeface="Calibri" panose="020F0502020204030204" pitchFamily="34" charset="0"/>
              <a:cs typeface="SimSun" panose="02010600030101010101" pitchFamily="2" charset="-122"/>
            </a:endParaRPr>
          </a:p>
          <a:p>
            <a:pPr marL="742950" lvl="1" indent="-285750" algn="just">
              <a:lnSpc>
                <a:spcPct val="115000"/>
              </a:lnSpc>
              <a:buFont typeface="Courier New" panose="02070309020205020404" pitchFamily="49" charset="0"/>
              <a:buChar char="o"/>
            </a:pPr>
            <a:r>
              <a:rPr lang="en-AU" sz="1600" dirty="0">
                <a:effectLst/>
                <a:latin typeface="Verdana" panose="020B0604030504040204" pitchFamily="34" charset="0"/>
                <a:ea typeface="Calibri" panose="020F0502020204030204" pitchFamily="34" charset="0"/>
                <a:cs typeface="SimSun" panose="02010600030101010101" pitchFamily="2" charset="-122"/>
              </a:rPr>
              <a:t>Section 37. Temporary Employment</a:t>
            </a:r>
            <a:endParaRPr lang="en-AU" sz="1600" dirty="0">
              <a:effectLst/>
              <a:latin typeface="Calibri" panose="020F0502020204030204" pitchFamily="34" charset="0"/>
              <a:ea typeface="Calibri" panose="020F0502020204030204" pitchFamily="34" charset="0"/>
              <a:cs typeface="SimSun" panose="02010600030101010101" pitchFamily="2" charset="-122"/>
            </a:endParaRPr>
          </a:p>
          <a:p>
            <a:pPr marL="342900" lvl="0" indent="-342900" algn="just">
              <a:lnSpc>
                <a:spcPct val="115000"/>
              </a:lnSpc>
              <a:buFont typeface="Symbol" panose="05050102010706020507" pitchFamily="18" charset="2"/>
              <a:buChar char=""/>
            </a:pPr>
            <a:r>
              <a:rPr lang="en-AU" sz="1600" dirty="0">
                <a:effectLst/>
                <a:latin typeface="Verdana" panose="020B0604030504040204" pitchFamily="34" charset="0"/>
                <a:ea typeface="Calibri" panose="020F0502020204030204" pitchFamily="34" charset="0"/>
                <a:cs typeface="SimSun" panose="02010600030101010101" pitchFamily="2" charset="-122"/>
              </a:rPr>
              <a:t>Part XI – </a:t>
            </a:r>
            <a:r>
              <a:rPr lang="en-AU" sz="1600" b="1" dirty="0">
                <a:effectLst/>
                <a:latin typeface="Verdana" panose="020B0604030504040204" pitchFamily="34" charset="0"/>
                <a:ea typeface="Calibri" panose="020F0502020204030204" pitchFamily="34" charset="0"/>
                <a:cs typeface="SimSun" panose="02010600030101010101" pitchFamily="2" charset="-122"/>
              </a:rPr>
              <a:t>Contract Employment</a:t>
            </a:r>
            <a:endParaRPr lang="en-AU" sz="1600" dirty="0">
              <a:effectLst/>
              <a:latin typeface="Calibri" panose="020F0502020204030204" pitchFamily="34" charset="0"/>
              <a:ea typeface="Calibri" panose="020F0502020204030204" pitchFamily="34" charset="0"/>
              <a:cs typeface="SimSun" panose="02010600030101010101" pitchFamily="2" charset="-122"/>
            </a:endParaRPr>
          </a:p>
          <a:p>
            <a:pPr marL="742950" lvl="1" indent="-285750" algn="just">
              <a:lnSpc>
                <a:spcPct val="115000"/>
              </a:lnSpc>
              <a:buFont typeface="Courier New" panose="02070309020205020404" pitchFamily="49" charset="0"/>
              <a:buChar char="o"/>
            </a:pPr>
            <a:r>
              <a:rPr lang="en-AU" sz="1600" dirty="0">
                <a:effectLst/>
                <a:latin typeface="Verdana" panose="020B0604030504040204" pitchFamily="34" charset="0"/>
                <a:ea typeface="Calibri" panose="020F0502020204030204" pitchFamily="34" charset="0"/>
                <a:cs typeface="SimSun" panose="02010600030101010101" pitchFamily="2" charset="-122"/>
              </a:rPr>
              <a:t>Section 41. Contracts of Employment</a:t>
            </a:r>
            <a:endParaRPr lang="en-AU" sz="1600" dirty="0">
              <a:effectLst/>
              <a:latin typeface="Calibri" panose="020F0502020204030204" pitchFamily="34" charset="0"/>
              <a:ea typeface="Calibri" panose="020F0502020204030204" pitchFamily="34" charset="0"/>
              <a:cs typeface="SimSun" panose="02010600030101010101" pitchFamily="2" charset="-122"/>
            </a:endParaRPr>
          </a:p>
          <a:p>
            <a:pPr marL="742950" lvl="1" indent="-285750" algn="just">
              <a:lnSpc>
                <a:spcPct val="115000"/>
              </a:lnSpc>
              <a:buFont typeface="Courier New" panose="02070309020205020404" pitchFamily="49" charset="0"/>
              <a:buChar char="o"/>
            </a:pPr>
            <a:r>
              <a:rPr lang="en-AU" sz="1600" dirty="0">
                <a:effectLst/>
                <a:latin typeface="Verdana" panose="020B0604030504040204" pitchFamily="34" charset="0"/>
                <a:ea typeface="Calibri" panose="020F0502020204030204" pitchFamily="34" charset="0"/>
                <a:cs typeface="SimSun" panose="02010600030101010101" pitchFamily="2" charset="-122"/>
              </a:rPr>
              <a:t>Section 37. Temporary Employment</a:t>
            </a:r>
            <a:endParaRPr lang="en-AU" sz="1600" dirty="0">
              <a:effectLst/>
              <a:latin typeface="Calibri" panose="020F0502020204030204" pitchFamily="34" charset="0"/>
              <a:ea typeface="Calibri" panose="020F0502020204030204" pitchFamily="34" charset="0"/>
              <a:cs typeface="SimSun" panose="02010600030101010101" pitchFamily="2" charset="-122"/>
            </a:endParaRPr>
          </a:p>
          <a:p>
            <a:pPr marL="342900" lvl="0" indent="-342900" algn="just">
              <a:lnSpc>
                <a:spcPct val="115000"/>
              </a:lnSpc>
              <a:buFont typeface="Symbol" panose="05050102010706020507" pitchFamily="18" charset="2"/>
              <a:buChar char=""/>
            </a:pPr>
            <a:r>
              <a:rPr lang="en-AU" sz="1600" dirty="0">
                <a:effectLst/>
                <a:latin typeface="Verdana" panose="020B0604030504040204" pitchFamily="34" charset="0"/>
                <a:ea typeface="Calibri" panose="020F0502020204030204" pitchFamily="34" charset="0"/>
                <a:cs typeface="SimSun" panose="02010600030101010101" pitchFamily="2" charset="-122"/>
              </a:rPr>
              <a:t>Part XV – </a:t>
            </a:r>
            <a:r>
              <a:rPr lang="en-AU" sz="1600" b="1" dirty="0">
                <a:effectLst/>
                <a:latin typeface="Verdana" panose="020B0604030504040204" pitchFamily="34" charset="0"/>
                <a:ea typeface="Calibri" panose="020F0502020204030204" pitchFamily="34" charset="0"/>
                <a:cs typeface="SimSun" panose="02010600030101010101" pitchFamily="2" charset="-122"/>
              </a:rPr>
              <a:t>Resignation &amp; Retirement</a:t>
            </a:r>
            <a:endParaRPr lang="en-AU" sz="1600" dirty="0">
              <a:effectLst/>
              <a:latin typeface="Calibri" panose="020F0502020204030204" pitchFamily="34" charset="0"/>
              <a:ea typeface="Calibri" panose="020F0502020204030204" pitchFamily="34" charset="0"/>
              <a:cs typeface="SimSun" panose="02010600030101010101" pitchFamily="2" charset="-122"/>
            </a:endParaRPr>
          </a:p>
          <a:p>
            <a:pPr marL="742950" lvl="1" indent="-285750" algn="just">
              <a:lnSpc>
                <a:spcPct val="115000"/>
              </a:lnSpc>
              <a:buFont typeface="Courier New" panose="02070309020205020404" pitchFamily="49" charset="0"/>
              <a:buChar char="o"/>
            </a:pPr>
            <a:r>
              <a:rPr lang="en-AU" sz="1600" dirty="0">
                <a:effectLst/>
                <a:latin typeface="Verdana" panose="020B0604030504040204" pitchFamily="34" charset="0"/>
                <a:ea typeface="Calibri" panose="020F0502020204030204" pitchFamily="34" charset="0"/>
                <a:cs typeface="SimSun" panose="02010600030101010101" pitchFamily="2" charset="-122"/>
              </a:rPr>
              <a:t>Section 55. Persons who have resigned from the Public Service to become candidates at Elections </a:t>
            </a:r>
            <a:endParaRPr lang="en-AU" sz="1600" dirty="0">
              <a:effectLst/>
              <a:latin typeface="Calibri" panose="020F0502020204030204" pitchFamily="34" charset="0"/>
              <a:ea typeface="Calibri" panose="020F0502020204030204" pitchFamily="34" charset="0"/>
              <a:cs typeface="SimSun" panose="02010600030101010101" pitchFamily="2" charset="-122"/>
            </a:endParaRPr>
          </a:p>
          <a:p>
            <a:pPr marL="742950" lvl="1" indent="-285750" algn="just">
              <a:lnSpc>
                <a:spcPct val="115000"/>
              </a:lnSpc>
              <a:buFont typeface="Courier New" panose="02070309020205020404" pitchFamily="49" charset="0"/>
              <a:buChar char="o"/>
            </a:pPr>
            <a:r>
              <a:rPr lang="en-AU" sz="1600" dirty="0">
                <a:effectLst/>
                <a:latin typeface="Verdana" panose="020B0604030504040204" pitchFamily="34" charset="0"/>
                <a:ea typeface="Calibri" panose="020F0502020204030204" pitchFamily="34" charset="0"/>
                <a:cs typeface="SimSun" panose="02010600030101010101" pitchFamily="2" charset="-122"/>
              </a:rPr>
              <a:t>Section 56. Age of Retirement</a:t>
            </a:r>
            <a:endParaRPr lang="en-AU" sz="1600" dirty="0">
              <a:effectLst/>
              <a:latin typeface="Calibri" panose="020F0502020204030204" pitchFamily="34" charset="0"/>
              <a:ea typeface="Calibri" panose="020F0502020204030204" pitchFamily="34" charset="0"/>
              <a:cs typeface="SimSun" panose="02010600030101010101" pitchFamily="2" charset="-122"/>
            </a:endParaRPr>
          </a:p>
          <a:p>
            <a:pPr marL="742950" lvl="1" indent="-285750" algn="just">
              <a:lnSpc>
                <a:spcPct val="115000"/>
              </a:lnSpc>
              <a:spcAft>
                <a:spcPts val="1000"/>
              </a:spcAft>
              <a:buFont typeface="Courier New" panose="02070309020205020404" pitchFamily="49" charset="0"/>
              <a:buChar char="o"/>
            </a:pPr>
            <a:r>
              <a:rPr lang="en-AU" sz="1600" dirty="0">
                <a:effectLst/>
                <a:latin typeface="Verdana" panose="020B0604030504040204" pitchFamily="34" charset="0"/>
                <a:ea typeface="Calibri" panose="020F0502020204030204" pitchFamily="34" charset="0"/>
                <a:cs typeface="SimSun" panose="02010600030101010101" pitchFamily="2" charset="-122"/>
              </a:rPr>
              <a:t>Section 57. Retirement on account of infirmity or incapacity</a:t>
            </a:r>
            <a:endParaRPr lang="en-AU" sz="1600" dirty="0">
              <a:effectLst/>
              <a:latin typeface="Calibri" panose="020F0502020204030204" pitchFamily="34" charset="0"/>
              <a:ea typeface="Calibri" panose="020F0502020204030204" pitchFamily="34" charset="0"/>
              <a:cs typeface="SimSun" panose="02010600030101010101" pitchFamily="2" charset="-122"/>
            </a:endParaRPr>
          </a:p>
          <a:p>
            <a:pPr marL="0" indent="0">
              <a:buNone/>
            </a:pPr>
            <a:endParaRPr lang="en-US" sz="4400" dirty="0"/>
          </a:p>
          <a:p>
            <a:endParaRPr lang="en-AU" sz="4400" dirty="0"/>
          </a:p>
        </p:txBody>
      </p:sp>
    </p:spTree>
    <p:extLst>
      <p:ext uri="{BB962C8B-B14F-4D97-AF65-F5344CB8AC3E}">
        <p14:creationId xmlns:p14="http://schemas.microsoft.com/office/powerpoint/2010/main" val="190528879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3.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PM Corporate Layout Theme">
  <a:themeElements>
    <a:clrScheme name="Equity">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2_DPM General Order Theme">
  <a:themeElements>
    <a:clrScheme name="Equity">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DPM Corporate Layout Theme</Template>
  <TotalTime>16347</TotalTime>
  <Words>1331</Words>
  <Application>Microsoft Office PowerPoint</Application>
  <PresentationFormat>On-screen Show (4:3)</PresentationFormat>
  <Paragraphs>163</Paragraphs>
  <Slides>20</Slides>
  <Notes>15</Notes>
  <HiddenSlides>0</HiddenSlides>
  <MMClips>0</MMClips>
  <ScaleCrop>false</ScaleCrop>
  <HeadingPairs>
    <vt:vector size="6" baseType="variant">
      <vt:variant>
        <vt:lpstr>Fonts Used</vt:lpstr>
      </vt:variant>
      <vt:variant>
        <vt:i4>15</vt:i4>
      </vt:variant>
      <vt:variant>
        <vt:lpstr>Theme</vt:lpstr>
      </vt:variant>
      <vt:variant>
        <vt:i4>3</vt:i4>
      </vt:variant>
      <vt:variant>
        <vt:lpstr>Slide Titles</vt:lpstr>
      </vt:variant>
      <vt:variant>
        <vt:i4>20</vt:i4>
      </vt:variant>
    </vt:vector>
  </HeadingPairs>
  <TitlesOfParts>
    <vt:vector size="38" baseType="lpstr">
      <vt:lpstr>Arial</vt:lpstr>
      <vt:lpstr>Arial Narrow</vt:lpstr>
      <vt:lpstr>Broadway</vt:lpstr>
      <vt:lpstr>Calibri</vt:lpstr>
      <vt:lpstr>Candara</vt:lpstr>
      <vt:lpstr>Courier New</vt:lpstr>
      <vt:lpstr>Franklin Gothic Book</vt:lpstr>
      <vt:lpstr>Lucida Calligraphy</vt:lpstr>
      <vt:lpstr>Monotype Corsiva</vt:lpstr>
      <vt:lpstr>Perpetua</vt:lpstr>
      <vt:lpstr>Plantagenet Cherokee</vt:lpstr>
      <vt:lpstr>Symbol</vt:lpstr>
      <vt:lpstr>Verdana</vt:lpstr>
      <vt:lpstr>Wingdings</vt:lpstr>
      <vt:lpstr>Wingdings 2</vt:lpstr>
      <vt:lpstr>DPM Corporate Layout Theme</vt:lpstr>
      <vt:lpstr>Custom Design</vt:lpstr>
      <vt:lpstr>2_DPM General Order Theme</vt:lpstr>
      <vt:lpstr>  Human Resource Advisory &amp; Compliance Audit Wing SPECIAL GENERAL ORDER 11 (SGO 11) DPM Reforms Workshop National Agencies – Port Moresby Day 4, 29th November 2023 – Ground Floor, APEC Haus   Ms. Christine RUPEN</vt:lpstr>
      <vt:lpstr>OUTLINE</vt:lpstr>
      <vt:lpstr>KEY BUSINESS DRIVERS</vt:lpstr>
      <vt:lpstr>PURPOSE  </vt:lpstr>
      <vt:lpstr>ISSUES </vt:lpstr>
      <vt:lpstr>REASONS</vt:lpstr>
      <vt:lpstr>STRATEGY</vt:lpstr>
      <vt:lpstr>STRATEGY</vt:lpstr>
      <vt:lpstr>STRATEGY</vt:lpstr>
      <vt:lpstr>SGO 11 Impact Assessment Report Key Summary Findings</vt:lpstr>
      <vt:lpstr>Continue…</vt:lpstr>
      <vt:lpstr>Recommendations of NEC</vt:lpstr>
      <vt:lpstr>Status</vt:lpstr>
      <vt:lpstr>PowerPoint Presentation</vt:lpstr>
      <vt:lpstr>Deloitte Audit Report</vt:lpstr>
      <vt:lpstr>Continued…11 Key Findings</vt:lpstr>
      <vt:lpstr>RECOMMENDATIONS – Next Steps</vt:lpstr>
      <vt:lpstr>Way Forward</vt:lpstr>
      <vt:lpstr>Way Forward</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Skills</dc:title>
  <dc:creator>Linda Kerwin</dc:creator>
  <cp:lastModifiedBy>Dept Of Personnel Management</cp:lastModifiedBy>
  <cp:revision>840</cp:revision>
  <cp:lastPrinted>2020-11-16T06:10:45Z</cp:lastPrinted>
  <dcterms:created xsi:type="dcterms:W3CDTF">2010-10-25T01:43:15Z</dcterms:created>
  <dcterms:modified xsi:type="dcterms:W3CDTF">2023-11-29T23:29:57Z</dcterms:modified>
</cp:coreProperties>
</file>